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3"/>
  </p:sldMasterIdLst>
  <p:notesMasterIdLst>
    <p:notesMasterId r:id="rId10"/>
  </p:notesMasterIdLst>
  <p:handoutMasterIdLst>
    <p:handoutMasterId r:id="rId11"/>
  </p:handoutMasterIdLst>
  <p:sldIdLst>
    <p:sldId id="264" r:id="rId4"/>
    <p:sldId id="272" r:id="rId5"/>
    <p:sldId id="273" r:id="rId6"/>
    <p:sldId id="270" r:id="rId7"/>
    <p:sldId id="274" r:id="rId8"/>
    <p:sldId id="27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Bruggeman" initials="KB" lastIdx="10" clrIdx="0">
    <p:extLst>
      <p:ext uri="{19B8F6BF-5375-455C-9EA6-DF929625EA0E}">
        <p15:presenceInfo xmlns:p15="http://schemas.microsoft.com/office/powerpoint/2012/main" userId="S-1-5-21-5706737-105989904-332618576-35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99581-03FC-4B83-AC68-8AB1A0F16350}" v="8" dt="2021-12-02T08:50:59.304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>
      <p:cViewPr varScale="1">
        <p:scale>
          <a:sx n="113" d="100"/>
          <a:sy n="113" d="100"/>
        </p:scale>
        <p:origin x="47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B9036-C518-4401-8B0C-13BCC4DB441C}" type="datetimeFigureOut">
              <a:rPr lang="nl-BE" smtClean="0"/>
              <a:t>9/12/2021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17A84-B2B3-4BAD-A96D-9DC4571512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09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6F8FF-D4E0-4DC5-8FC9-714012EEF525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616E-6716-4521-B9CF-23775A47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7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E24BDB-602E-4FF4-8623-D308A8CC10FC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37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7" Type="http://schemas.openxmlformats.org/officeDocument/2006/relationships/hyperlink" Target="https://facebook.com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" TargetMode="External"/><Relationship Id="rId5" Type="http://schemas.openxmlformats.org/officeDocument/2006/relationships/hyperlink" Target="htt" TargetMode="Externa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C431F2-4D16-4D74-8E1E-CAC6F12D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44" y="1707654"/>
            <a:ext cx="4797680" cy="447566"/>
          </a:xfrm>
        </p:spPr>
        <p:txBody>
          <a:bodyPr anchor="b" anchorCtr="0">
            <a:noAutofit/>
          </a:bodyPr>
          <a:lstStyle>
            <a:lvl1pPr algn="l">
              <a:lnSpc>
                <a:spcPts val="2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Title Presentation</a:t>
            </a:r>
            <a:endParaRPr lang="nl-BE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92A51E-4166-4D31-9F23-703F00A24B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67944" y="2448281"/>
            <a:ext cx="4572056" cy="4115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Add author name</a:t>
            </a:r>
          </a:p>
        </p:txBody>
      </p:sp>
    </p:spTree>
    <p:extLst>
      <p:ext uri="{BB962C8B-B14F-4D97-AF65-F5344CB8AC3E}">
        <p14:creationId xmlns:p14="http://schemas.microsoft.com/office/powerpoint/2010/main" val="49000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008000"/>
            <a:ext cx="3924000" cy="3780000"/>
          </a:xfrm>
        </p:spPr>
        <p:txBody>
          <a:bodyPr/>
          <a:lstStyle>
            <a:lvl1pPr>
              <a:spcBef>
                <a:spcPts val="1050"/>
              </a:spcBef>
              <a:defRPr sz="2400" baseline="0"/>
            </a:lvl1pPr>
            <a:lvl2pPr>
              <a:spcBef>
                <a:spcPts val="900"/>
              </a:spcBef>
              <a:defRPr sz="2200" baseline="0"/>
            </a:lvl2pPr>
            <a:lvl3pPr marL="755650" indent="-234000">
              <a:spcBef>
                <a:spcPts val="75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008000"/>
            <a:ext cx="3924000" cy="3780000"/>
          </a:xfrm>
        </p:spPr>
        <p:txBody>
          <a:bodyPr/>
          <a:lstStyle>
            <a:lvl1pPr>
              <a:spcBef>
                <a:spcPts val="1050"/>
              </a:spcBef>
              <a:defRPr sz="2400" baseline="0"/>
            </a:lvl1pPr>
            <a:lvl2pPr>
              <a:spcBef>
                <a:spcPts val="900"/>
              </a:spcBef>
              <a:defRPr sz="2200" baseline="0"/>
            </a:lvl2pPr>
            <a:lvl3pPr indent="-234000">
              <a:spcBef>
                <a:spcPts val="75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13" name="Freeform 12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008000"/>
            <a:ext cx="3924000" cy="540000"/>
          </a:xfrm>
        </p:spPr>
        <p:txBody>
          <a:bodyPr anchor="t" anchorCtr="0"/>
          <a:lstStyle>
            <a:lvl1pPr marL="0" indent="0">
              <a:spcBef>
                <a:spcPts val="900"/>
              </a:spcBef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00" y="1620000"/>
            <a:ext cx="3924000" cy="3168000"/>
          </a:xfrm>
        </p:spPr>
        <p:txBody>
          <a:bodyPr/>
          <a:lstStyle>
            <a:lvl1pPr>
              <a:spcBef>
                <a:spcPts val="900"/>
              </a:spcBef>
              <a:defRPr sz="2200" baseline="0"/>
            </a:lvl1pPr>
            <a:lvl2pPr>
              <a:spcBef>
                <a:spcPts val="750"/>
              </a:spcBef>
              <a:defRPr sz="2000" baseline="0"/>
            </a:lvl2pPr>
            <a:lvl3pPr indent="-234000">
              <a:spcBef>
                <a:spcPts val="600"/>
              </a:spcBef>
              <a:defRPr sz="1800"/>
            </a:lvl3pPr>
            <a:lvl4pPr>
              <a:spcBef>
                <a:spcPts val="500"/>
              </a:spcBef>
              <a:defRPr sz="1600"/>
            </a:lvl4pPr>
            <a:lvl5pPr>
              <a:spcBef>
                <a:spcPts val="5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00" y="1008000"/>
            <a:ext cx="3924000" cy="540000"/>
          </a:xfrm>
        </p:spPr>
        <p:txBody>
          <a:bodyPr anchor="t" anchorCtr="0"/>
          <a:lstStyle>
            <a:lvl1pPr marL="0" indent="0">
              <a:spcBef>
                <a:spcPts val="900"/>
              </a:spcBef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00" y="1620000"/>
            <a:ext cx="3924000" cy="3168000"/>
          </a:xfrm>
        </p:spPr>
        <p:txBody>
          <a:bodyPr/>
          <a:lstStyle>
            <a:lvl1pPr>
              <a:spcBef>
                <a:spcPts val="900"/>
              </a:spcBef>
              <a:defRPr sz="2200" baseline="0"/>
            </a:lvl1pPr>
            <a:lvl2pPr>
              <a:spcBef>
                <a:spcPts val="750"/>
              </a:spcBef>
              <a:defRPr sz="2000"/>
            </a:lvl2pPr>
            <a:lvl3pPr indent="-234000">
              <a:spcBef>
                <a:spcPts val="600"/>
              </a:spcBef>
              <a:defRPr sz="1800"/>
            </a:lvl3pPr>
            <a:lvl4pPr>
              <a:spcBef>
                <a:spcPts val="500"/>
              </a:spcBef>
              <a:defRPr sz="1600"/>
            </a:lvl4pPr>
            <a:lvl5pPr>
              <a:spcBef>
                <a:spcPts val="5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15" name="Freeform 14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75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" y="468000"/>
            <a:ext cx="8316000" cy="2520000"/>
          </a:xfrm>
        </p:spPr>
        <p:txBody>
          <a:bodyPr/>
          <a:lstStyle>
            <a:lvl1pPr>
              <a:lnSpc>
                <a:spcPts val="20000"/>
              </a:lnSpc>
              <a:defRPr sz="20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4000" y="2988000"/>
            <a:ext cx="8136000" cy="1080000"/>
          </a:xfrm>
        </p:spPr>
        <p:txBody>
          <a:bodyPr/>
          <a:lstStyle>
            <a:lvl1pPr>
              <a:buFontTx/>
              <a:buNone/>
              <a:defRPr sz="22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72" cy="5148000"/>
          </a:xfrm>
          <a:prstGeom prst="rect">
            <a:avLst/>
          </a:prstGeom>
        </p:spPr>
      </p:pic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6025" y="0"/>
            <a:ext cx="7320174" cy="5143501"/>
          </a:xfrm>
          <a:custGeom>
            <a:avLst/>
            <a:gdLst>
              <a:gd name="connsiteX0" fmla="*/ 0 w 5045075"/>
              <a:gd name="connsiteY0" fmla="*/ 0 h 6858000"/>
              <a:gd name="connsiteX1" fmla="*/ 4204212 w 5045075"/>
              <a:gd name="connsiteY1" fmla="*/ 0 h 6858000"/>
              <a:gd name="connsiteX2" fmla="*/ 5045075 w 5045075"/>
              <a:gd name="connsiteY2" fmla="*/ 840863 h 6858000"/>
              <a:gd name="connsiteX3" fmla="*/ 5045075 w 5045075"/>
              <a:gd name="connsiteY3" fmla="*/ 6858000 h 6858000"/>
              <a:gd name="connsiteX4" fmla="*/ 5045075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5045075"/>
              <a:gd name="connsiteY0" fmla="*/ 0 h 6858000"/>
              <a:gd name="connsiteX1" fmla="*/ 3636653 w 5045075"/>
              <a:gd name="connsiteY1" fmla="*/ 0 h 6858000"/>
              <a:gd name="connsiteX2" fmla="*/ 5045075 w 5045075"/>
              <a:gd name="connsiteY2" fmla="*/ 840863 h 6858000"/>
              <a:gd name="connsiteX3" fmla="*/ 5045075 w 5045075"/>
              <a:gd name="connsiteY3" fmla="*/ 6858000 h 6858000"/>
              <a:gd name="connsiteX4" fmla="*/ 5045075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5045075"/>
              <a:gd name="connsiteY0" fmla="*/ 0 h 6858000"/>
              <a:gd name="connsiteX1" fmla="*/ 3636653 w 5045075"/>
              <a:gd name="connsiteY1" fmla="*/ 0 h 6858000"/>
              <a:gd name="connsiteX2" fmla="*/ 4887420 w 5045075"/>
              <a:gd name="connsiteY2" fmla="*/ 2953443 h 6858000"/>
              <a:gd name="connsiteX3" fmla="*/ 5045075 w 5045075"/>
              <a:gd name="connsiteY3" fmla="*/ 6858000 h 6858000"/>
              <a:gd name="connsiteX4" fmla="*/ 5045075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5045075"/>
              <a:gd name="connsiteY0" fmla="*/ 0 h 6858000"/>
              <a:gd name="connsiteX1" fmla="*/ 3636653 w 5045075"/>
              <a:gd name="connsiteY1" fmla="*/ 0 h 6858000"/>
              <a:gd name="connsiteX2" fmla="*/ 4887420 w 5045075"/>
              <a:gd name="connsiteY2" fmla="*/ 2953443 h 6858000"/>
              <a:gd name="connsiteX3" fmla="*/ 5045075 w 5045075"/>
              <a:gd name="connsiteY3" fmla="*/ 6858000 h 6858000"/>
              <a:gd name="connsiteX4" fmla="*/ 3232040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4887420"/>
              <a:gd name="connsiteY0" fmla="*/ 0 h 6858000"/>
              <a:gd name="connsiteX1" fmla="*/ 3636653 w 4887420"/>
              <a:gd name="connsiteY1" fmla="*/ 0 h 6858000"/>
              <a:gd name="connsiteX2" fmla="*/ 4887420 w 4887420"/>
              <a:gd name="connsiteY2" fmla="*/ 2953443 h 6858000"/>
              <a:gd name="connsiteX3" fmla="*/ 4493282 w 4887420"/>
              <a:gd name="connsiteY3" fmla="*/ 5281448 h 6858000"/>
              <a:gd name="connsiteX4" fmla="*/ 3232040 w 4887420"/>
              <a:gd name="connsiteY4" fmla="*/ 6858000 h 6858000"/>
              <a:gd name="connsiteX5" fmla="*/ 840863 w 4887420"/>
              <a:gd name="connsiteY5" fmla="*/ 6858000 h 6858000"/>
              <a:gd name="connsiteX6" fmla="*/ 0 w 4887420"/>
              <a:gd name="connsiteY6" fmla="*/ 6017137 h 6858000"/>
              <a:gd name="connsiteX7" fmla="*/ 0 w 4887420"/>
              <a:gd name="connsiteY7" fmla="*/ 0 h 6858000"/>
              <a:gd name="connsiteX0" fmla="*/ 804042 w 4887420"/>
              <a:gd name="connsiteY0" fmla="*/ 0 h 6858000"/>
              <a:gd name="connsiteX1" fmla="*/ 3636653 w 4887420"/>
              <a:gd name="connsiteY1" fmla="*/ 0 h 6858000"/>
              <a:gd name="connsiteX2" fmla="*/ 4887420 w 4887420"/>
              <a:gd name="connsiteY2" fmla="*/ 2953443 h 6858000"/>
              <a:gd name="connsiteX3" fmla="*/ 4493282 w 4887420"/>
              <a:gd name="connsiteY3" fmla="*/ 5281448 h 6858000"/>
              <a:gd name="connsiteX4" fmla="*/ 3232040 w 4887420"/>
              <a:gd name="connsiteY4" fmla="*/ 6858000 h 6858000"/>
              <a:gd name="connsiteX5" fmla="*/ 840863 w 4887420"/>
              <a:gd name="connsiteY5" fmla="*/ 6858000 h 6858000"/>
              <a:gd name="connsiteX6" fmla="*/ 0 w 4887420"/>
              <a:gd name="connsiteY6" fmla="*/ 6017137 h 6858000"/>
              <a:gd name="connsiteX7" fmla="*/ 804042 w 4887420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4430220 w 4824358"/>
              <a:gd name="connsiteY3" fmla="*/ 5281448 h 6858000"/>
              <a:gd name="connsiteX4" fmla="*/ 3168978 w 4824358"/>
              <a:gd name="connsiteY4" fmla="*/ 6858000 h 6858000"/>
              <a:gd name="connsiteX5" fmla="*/ 777801 w 4824358"/>
              <a:gd name="connsiteY5" fmla="*/ 6858000 h 6858000"/>
              <a:gd name="connsiteX6" fmla="*/ 0 w 4824358"/>
              <a:gd name="connsiteY6" fmla="*/ 1728916 h 6858000"/>
              <a:gd name="connsiteX7" fmla="*/ 740980 w 4824358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4430220 w 4824358"/>
              <a:gd name="connsiteY3" fmla="*/ 5281448 h 6858000"/>
              <a:gd name="connsiteX4" fmla="*/ 3168978 w 4824358"/>
              <a:gd name="connsiteY4" fmla="*/ 6858000 h 6858000"/>
              <a:gd name="connsiteX5" fmla="*/ 2196697 w 4824358"/>
              <a:gd name="connsiteY5" fmla="*/ 6858000 h 6858000"/>
              <a:gd name="connsiteX6" fmla="*/ 0 w 4824358"/>
              <a:gd name="connsiteY6" fmla="*/ 1728916 h 6858000"/>
              <a:gd name="connsiteX7" fmla="*/ 740980 w 4824358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4430220 w 4824358"/>
              <a:gd name="connsiteY3" fmla="*/ 5281448 h 6858000"/>
              <a:gd name="connsiteX4" fmla="*/ 3168978 w 4824358"/>
              <a:gd name="connsiteY4" fmla="*/ 6858000 h 6858000"/>
              <a:gd name="connsiteX5" fmla="*/ 2165166 w 4824358"/>
              <a:gd name="connsiteY5" fmla="*/ 6858000 h 6858000"/>
              <a:gd name="connsiteX6" fmla="*/ 0 w 4824358"/>
              <a:gd name="connsiteY6" fmla="*/ 1728916 h 6858000"/>
              <a:gd name="connsiteX7" fmla="*/ 740980 w 4824358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3168978 w 4824358"/>
              <a:gd name="connsiteY3" fmla="*/ 6858000 h 6858000"/>
              <a:gd name="connsiteX4" fmla="*/ 2165166 w 4824358"/>
              <a:gd name="connsiteY4" fmla="*/ 6858000 h 6858000"/>
              <a:gd name="connsiteX5" fmla="*/ 0 w 4824358"/>
              <a:gd name="connsiteY5" fmla="*/ 1728916 h 6858000"/>
              <a:gd name="connsiteX6" fmla="*/ 740980 w 4824358"/>
              <a:gd name="connsiteY6" fmla="*/ 0 h 6858000"/>
              <a:gd name="connsiteX0" fmla="*/ 740980 w 4824358"/>
              <a:gd name="connsiteY0" fmla="*/ 0 h 6858000"/>
              <a:gd name="connsiteX1" fmla="*/ 3637061 w 4824358"/>
              <a:gd name="connsiteY1" fmla="*/ 0 h 6858000"/>
              <a:gd name="connsiteX2" fmla="*/ 4824358 w 4824358"/>
              <a:gd name="connsiteY2" fmla="*/ 2953443 h 6858000"/>
              <a:gd name="connsiteX3" fmla="*/ 3168978 w 4824358"/>
              <a:gd name="connsiteY3" fmla="*/ 6858000 h 6858000"/>
              <a:gd name="connsiteX4" fmla="*/ 2165166 w 4824358"/>
              <a:gd name="connsiteY4" fmla="*/ 6858000 h 6858000"/>
              <a:gd name="connsiteX5" fmla="*/ 0 w 4824358"/>
              <a:gd name="connsiteY5" fmla="*/ 1728916 h 6858000"/>
              <a:gd name="connsiteX6" fmla="*/ 740980 w 4824358"/>
              <a:gd name="connsiteY6" fmla="*/ 0 h 6858000"/>
              <a:gd name="connsiteX0" fmla="*/ 740980 w 4861197"/>
              <a:gd name="connsiteY0" fmla="*/ 0 h 6858000"/>
              <a:gd name="connsiteX1" fmla="*/ 3637061 w 4861197"/>
              <a:gd name="connsiteY1" fmla="*/ 0 h 6858000"/>
              <a:gd name="connsiteX2" fmla="*/ 4861197 w 4861197"/>
              <a:gd name="connsiteY2" fmla="*/ 2780928 h 6858000"/>
              <a:gd name="connsiteX3" fmla="*/ 3168978 w 4861197"/>
              <a:gd name="connsiteY3" fmla="*/ 6858000 h 6858000"/>
              <a:gd name="connsiteX4" fmla="*/ 2165166 w 4861197"/>
              <a:gd name="connsiteY4" fmla="*/ 6858000 h 6858000"/>
              <a:gd name="connsiteX5" fmla="*/ 0 w 4861197"/>
              <a:gd name="connsiteY5" fmla="*/ 1728916 h 6858000"/>
              <a:gd name="connsiteX6" fmla="*/ 740980 w 4861197"/>
              <a:gd name="connsiteY6" fmla="*/ 0 h 6858000"/>
              <a:gd name="connsiteX0" fmla="*/ 740980 w 4837384"/>
              <a:gd name="connsiteY0" fmla="*/ 0 h 6858000"/>
              <a:gd name="connsiteX1" fmla="*/ 3637061 w 4837384"/>
              <a:gd name="connsiteY1" fmla="*/ 0 h 6858000"/>
              <a:gd name="connsiteX2" fmla="*/ 4837384 w 4837384"/>
              <a:gd name="connsiteY2" fmla="*/ 2799978 h 6858000"/>
              <a:gd name="connsiteX3" fmla="*/ 3168978 w 4837384"/>
              <a:gd name="connsiteY3" fmla="*/ 6858000 h 6858000"/>
              <a:gd name="connsiteX4" fmla="*/ 2165166 w 4837384"/>
              <a:gd name="connsiteY4" fmla="*/ 6858000 h 6858000"/>
              <a:gd name="connsiteX5" fmla="*/ 0 w 4837384"/>
              <a:gd name="connsiteY5" fmla="*/ 1728916 h 6858000"/>
              <a:gd name="connsiteX6" fmla="*/ 740980 w 4837384"/>
              <a:gd name="connsiteY6" fmla="*/ 0 h 6858000"/>
              <a:gd name="connsiteX0" fmla="*/ 740980 w 4713559"/>
              <a:gd name="connsiteY0" fmla="*/ 0 h 6858000"/>
              <a:gd name="connsiteX1" fmla="*/ 3637061 w 4713559"/>
              <a:gd name="connsiteY1" fmla="*/ 0 h 6858000"/>
              <a:gd name="connsiteX2" fmla="*/ 4713559 w 4713559"/>
              <a:gd name="connsiteY2" fmla="*/ 2766640 h 6858000"/>
              <a:gd name="connsiteX3" fmla="*/ 3168978 w 4713559"/>
              <a:gd name="connsiteY3" fmla="*/ 6858000 h 6858000"/>
              <a:gd name="connsiteX4" fmla="*/ 2165166 w 4713559"/>
              <a:gd name="connsiteY4" fmla="*/ 6858000 h 6858000"/>
              <a:gd name="connsiteX5" fmla="*/ 0 w 4713559"/>
              <a:gd name="connsiteY5" fmla="*/ 1728916 h 6858000"/>
              <a:gd name="connsiteX6" fmla="*/ 740980 w 4713559"/>
              <a:gd name="connsiteY6" fmla="*/ 0 h 6858000"/>
              <a:gd name="connsiteX0" fmla="*/ 740980 w 4832622"/>
              <a:gd name="connsiteY0" fmla="*/ 0 h 6858000"/>
              <a:gd name="connsiteX1" fmla="*/ 3637061 w 4832622"/>
              <a:gd name="connsiteY1" fmla="*/ 0 h 6858000"/>
              <a:gd name="connsiteX2" fmla="*/ 4832622 w 4832622"/>
              <a:gd name="connsiteY2" fmla="*/ 2795215 h 6858000"/>
              <a:gd name="connsiteX3" fmla="*/ 3168978 w 4832622"/>
              <a:gd name="connsiteY3" fmla="*/ 6858000 h 6858000"/>
              <a:gd name="connsiteX4" fmla="*/ 2165166 w 4832622"/>
              <a:gd name="connsiteY4" fmla="*/ 6858000 h 6858000"/>
              <a:gd name="connsiteX5" fmla="*/ 0 w 4832622"/>
              <a:gd name="connsiteY5" fmla="*/ 1728916 h 6858000"/>
              <a:gd name="connsiteX6" fmla="*/ 740980 w 4832622"/>
              <a:gd name="connsiteY6" fmla="*/ 0 h 6858000"/>
              <a:gd name="connsiteX0" fmla="*/ 740980 w 4832622"/>
              <a:gd name="connsiteY0" fmla="*/ 0 h 6858000"/>
              <a:gd name="connsiteX1" fmla="*/ 3637061 w 4832622"/>
              <a:gd name="connsiteY1" fmla="*/ 0 h 6858000"/>
              <a:gd name="connsiteX2" fmla="*/ 4832622 w 4832622"/>
              <a:gd name="connsiteY2" fmla="*/ 2795215 h 6858000"/>
              <a:gd name="connsiteX3" fmla="*/ 3116590 w 4832622"/>
              <a:gd name="connsiteY3" fmla="*/ 6858000 h 6858000"/>
              <a:gd name="connsiteX4" fmla="*/ 2165166 w 4832622"/>
              <a:gd name="connsiteY4" fmla="*/ 6858000 h 6858000"/>
              <a:gd name="connsiteX5" fmla="*/ 0 w 4832622"/>
              <a:gd name="connsiteY5" fmla="*/ 1728916 h 6858000"/>
              <a:gd name="connsiteX6" fmla="*/ 740980 w 4832622"/>
              <a:gd name="connsiteY6" fmla="*/ 0 h 6858000"/>
              <a:gd name="connsiteX0" fmla="*/ 1499989 w 5591631"/>
              <a:gd name="connsiteY0" fmla="*/ 0 h 6858000"/>
              <a:gd name="connsiteX1" fmla="*/ 4396070 w 5591631"/>
              <a:gd name="connsiteY1" fmla="*/ 0 h 6858000"/>
              <a:gd name="connsiteX2" fmla="*/ 5591631 w 5591631"/>
              <a:gd name="connsiteY2" fmla="*/ 2795215 h 6858000"/>
              <a:gd name="connsiteX3" fmla="*/ 3875599 w 5591631"/>
              <a:gd name="connsiteY3" fmla="*/ 6858000 h 6858000"/>
              <a:gd name="connsiteX4" fmla="*/ 0 w 5591631"/>
              <a:gd name="connsiteY4" fmla="*/ 6858000 h 6858000"/>
              <a:gd name="connsiteX5" fmla="*/ 759009 w 5591631"/>
              <a:gd name="connsiteY5" fmla="*/ 1728916 h 6858000"/>
              <a:gd name="connsiteX6" fmla="*/ 1499989 w 5591631"/>
              <a:gd name="connsiteY6" fmla="*/ 0 h 6858000"/>
              <a:gd name="connsiteX0" fmla="*/ 3362127 w 7453769"/>
              <a:gd name="connsiteY0" fmla="*/ 0 h 6858000"/>
              <a:gd name="connsiteX1" fmla="*/ 6258208 w 7453769"/>
              <a:gd name="connsiteY1" fmla="*/ 0 h 6858000"/>
              <a:gd name="connsiteX2" fmla="*/ 7453769 w 7453769"/>
              <a:gd name="connsiteY2" fmla="*/ 2795215 h 6858000"/>
              <a:gd name="connsiteX3" fmla="*/ 5737737 w 7453769"/>
              <a:gd name="connsiteY3" fmla="*/ 6858000 h 6858000"/>
              <a:gd name="connsiteX4" fmla="*/ 0 w 7453769"/>
              <a:gd name="connsiteY4" fmla="*/ 6858000 h 6858000"/>
              <a:gd name="connsiteX5" fmla="*/ 2621147 w 7453769"/>
              <a:gd name="connsiteY5" fmla="*/ 1728916 h 6858000"/>
              <a:gd name="connsiteX6" fmla="*/ 3362127 w 7453769"/>
              <a:gd name="connsiteY6" fmla="*/ 0 h 6858000"/>
              <a:gd name="connsiteX0" fmla="*/ 3260342 w 7351984"/>
              <a:gd name="connsiteY0" fmla="*/ 0 h 6858000"/>
              <a:gd name="connsiteX1" fmla="*/ 6156423 w 7351984"/>
              <a:gd name="connsiteY1" fmla="*/ 0 h 6858000"/>
              <a:gd name="connsiteX2" fmla="*/ 7351984 w 7351984"/>
              <a:gd name="connsiteY2" fmla="*/ 2795215 h 6858000"/>
              <a:gd name="connsiteX3" fmla="*/ 5635952 w 7351984"/>
              <a:gd name="connsiteY3" fmla="*/ 6858000 h 6858000"/>
              <a:gd name="connsiteX4" fmla="*/ 0 w 7351984"/>
              <a:gd name="connsiteY4" fmla="*/ 6858000 h 6858000"/>
              <a:gd name="connsiteX5" fmla="*/ 2519362 w 7351984"/>
              <a:gd name="connsiteY5" fmla="*/ 1728916 h 6858000"/>
              <a:gd name="connsiteX6" fmla="*/ 3260342 w 7351984"/>
              <a:gd name="connsiteY6" fmla="*/ 0 h 6858000"/>
              <a:gd name="connsiteX0" fmla="*/ 3368292 w 7459934"/>
              <a:gd name="connsiteY0" fmla="*/ 0 h 6858000"/>
              <a:gd name="connsiteX1" fmla="*/ 6264373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2627312 w 7459934"/>
              <a:gd name="connsiteY5" fmla="*/ 1728916 h 6858000"/>
              <a:gd name="connsiteX6" fmla="*/ 3368292 w 7459934"/>
              <a:gd name="connsiteY6" fmla="*/ 0 h 6858000"/>
              <a:gd name="connsiteX0" fmla="*/ 3368292 w 7459934"/>
              <a:gd name="connsiteY0" fmla="*/ 0 h 6858000"/>
              <a:gd name="connsiteX1" fmla="*/ 6264373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3368292 w 7459934"/>
              <a:gd name="connsiteY5" fmla="*/ 0 h 6858000"/>
              <a:gd name="connsiteX0" fmla="*/ 2911092 w 7459934"/>
              <a:gd name="connsiteY0" fmla="*/ 0 h 6858000"/>
              <a:gd name="connsiteX1" fmla="*/ 6264373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2911092 w 7459934"/>
              <a:gd name="connsiteY5" fmla="*/ 0 h 6858000"/>
              <a:gd name="connsiteX0" fmla="*/ 2911092 w 7459934"/>
              <a:gd name="connsiteY0" fmla="*/ 0 h 6858000"/>
              <a:gd name="connsiteX1" fmla="*/ 6273898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2911092 w 7459934"/>
              <a:gd name="connsiteY5" fmla="*/ 0 h 6858000"/>
              <a:gd name="connsiteX0" fmla="*/ 2644392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644392 w 7193234"/>
              <a:gd name="connsiteY5" fmla="*/ 0 h 6858000"/>
              <a:gd name="connsiteX0" fmla="*/ 2177667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177667 w 7193234"/>
              <a:gd name="connsiteY5" fmla="*/ 0 h 6858000"/>
              <a:gd name="connsiteX0" fmla="*/ 2050919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050919 w 7193234"/>
              <a:gd name="connsiteY5" fmla="*/ 0 h 6858000"/>
              <a:gd name="connsiteX0" fmla="*/ 2173140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173140 w 7193234"/>
              <a:gd name="connsiteY5" fmla="*/ 0 h 6858000"/>
              <a:gd name="connsiteX0" fmla="*/ 2173140 w 7193234"/>
              <a:gd name="connsiteY0" fmla="*/ 0 h 6858000"/>
              <a:gd name="connsiteX1" fmla="*/ 6382916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173140 w 7193234"/>
              <a:gd name="connsiteY5" fmla="*/ 0 h 6858000"/>
              <a:gd name="connsiteX0" fmla="*/ 2173140 w 7319982"/>
              <a:gd name="connsiteY0" fmla="*/ 0 h 6858000"/>
              <a:gd name="connsiteX1" fmla="*/ 6382916 w 7319982"/>
              <a:gd name="connsiteY1" fmla="*/ 0 h 6858000"/>
              <a:gd name="connsiteX2" fmla="*/ 7319982 w 7319982"/>
              <a:gd name="connsiteY2" fmla="*/ 2970248 h 6858000"/>
              <a:gd name="connsiteX3" fmla="*/ 5477202 w 7319982"/>
              <a:gd name="connsiteY3" fmla="*/ 6858000 h 6858000"/>
              <a:gd name="connsiteX4" fmla="*/ 0 w 7319982"/>
              <a:gd name="connsiteY4" fmla="*/ 6858000 h 6858000"/>
              <a:gd name="connsiteX5" fmla="*/ 2173140 w 7319982"/>
              <a:gd name="connsiteY5" fmla="*/ 0 h 6858000"/>
              <a:gd name="connsiteX0" fmla="*/ 2173140 w 7238501"/>
              <a:gd name="connsiteY0" fmla="*/ 0 h 6858000"/>
              <a:gd name="connsiteX1" fmla="*/ 6382916 w 7238501"/>
              <a:gd name="connsiteY1" fmla="*/ 0 h 6858000"/>
              <a:gd name="connsiteX2" fmla="*/ 7238501 w 7238501"/>
              <a:gd name="connsiteY2" fmla="*/ 2940071 h 6858000"/>
              <a:gd name="connsiteX3" fmla="*/ 5477202 w 7238501"/>
              <a:gd name="connsiteY3" fmla="*/ 6858000 h 6858000"/>
              <a:gd name="connsiteX4" fmla="*/ 0 w 7238501"/>
              <a:gd name="connsiteY4" fmla="*/ 6858000 h 6858000"/>
              <a:gd name="connsiteX5" fmla="*/ 2173140 w 7238501"/>
              <a:gd name="connsiteY5" fmla="*/ 0 h 6858000"/>
              <a:gd name="connsiteX0" fmla="*/ 2173140 w 7319982"/>
              <a:gd name="connsiteY0" fmla="*/ 0 h 6858000"/>
              <a:gd name="connsiteX1" fmla="*/ 6382916 w 7319982"/>
              <a:gd name="connsiteY1" fmla="*/ 0 h 6858000"/>
              <a:gd name="connsiteX2" fmla="*/ 7319982 w 7319982"/>
              <a:gd name="connsiteY2" fmla="*/ 2958177 h 6858000"/>
              <a:gd name="connsiteX3" fmla="*/ 5477202 w 7319982"/>
              <a:gd name="connsiteY3" fmla="*/ 6858000 h 6858000"/>
              <a:gd name="connsiteX4" fmla="*/ 0 w 7319982"/>
              <a:gd name="connsiteY4" fmla="*/ 6858000 h 6858000"/>
              <a:gd name="connsiteX5" fmla="*/ 2173140 w 7319982"/>
              <a:gd name="connsiteY5" fmla="*/ 0 h 6858000"/>
              <a:gd name="connsiteX0" fmla="*/ 2173140 w 7319982"/>
              <a:gd name="connsiteY0" fmla="*/ 0 h 6858000"/>
              <a:gd name="connsiteX1" fmla="*/ 6382916 w 7319982"/>
              <a:gd name="connsiteY1" fmla="*/ 0 h 6858000"/>
              <a:gd name="connsiteX2" fmla="*/ 7319982 w 7319982"/>
              <a:gd name="connsiteY2" fmla="*/ 2958177 h 6858000"/>
              <a:gd name="connsiteX3" fmla="*/ 6074730 w 7319982"/>
              <a:gd name="connsiteY3" fmla="*/ 6858000 h 6858000"/>
              <a:gd name="connsiteX4" fmla="*/ 0 w 7319982"/>
              <a:gd name="connsiteY4" fmla="*/ 6858000 h 6858000"/>
              <a:gd name="connsiteX5" fmla="*/ 2173140 w 7319982"/>
              <a:gd name="connsiteY5" fmla="*/ 0 h 6858000"/>
              <a:gd name="connsiteX0" fmla="*/ 2173140 w 7241976"/>
              <a:gd name="connsiteY0" fmla="*/ 0 h 6858000"/>
              <a:gd name="connsiteX1" fmla="*/ 6382916 w 7241976"/>
              <a:gd name="connsiteY1" fmla="*/ 0 h 6858000"/>
              <a:gd name="connsiteX2" fmla="*/ 7241976 w 7241976"/>
              <a:gd name="connsiteY2" fmla="*/ 2952400 h 6858000"/>
              <a:gd name="connsiteX3" fmla="*/ 6074730 w 7241976"/>
              <a:gd name="connsiteY3" fmla="*/ 6858000 h 6858000"/>
              <a:gd name="connsiteX4" fmla="*/ 0 w 7241976"/>
              <a:gd name="connsiteY4" fmla="*/ 6858000 h 6858000"/>
              <a:gd name="connsiteX5" fmla="*/ 2173140 w 7241976"/>
              <a:gd name="connsiteY5" fmla="*/ 0 h 6858000"/>
              <a:gd name="connsiteX0" fmla="*/ 2173140 w 7315648"/>
              <a:gd name="connsiteY0" fmla="*/ 0 h 6858000"/>
              <a:gd name="connsiteX1" fmla="*/ 6382916 w 7315648"/>
              <a:gd name="connsiteY1" fmla="*/ 0 h 6858000"/>
              <a:gd name="connsiteX2" fmla="*/ 7315648 w 7315648"/>
              <a:gd name="connsiteY2" fmla="*/ 2958177 h 6858000"/>
              <a:gd name="connsiteX3" fmla="*/ 6074730 w 7315648"/>
              <a:gd name="connsiteY3" fmla="*/ 6858000 h 6858000"/>
              <a:gd name="connsiteX4" fmla="*/ 0 w 7315648"/>
              <a:gd name="connsiteY4" fmla="*/ 6858000 h 6858000"/>
              <a:gd name="connsiteX5" fmla="*/ 2173140 w 7315648"/>
              <a:gd name="connsiteY5" fmla="*/ 0 h 6858000"/>
              <a:gd name="connsiteX0" fmla="*/ 2213880 w 7356388"/>
              <a:gd name="connsiteY0" fmla="*/ 0 h 6858000"/>
              <a:gd name="connsiteX1" fmla="*/ 6423656 w 7356388"/>
              <a:gd name="connsiteY1" fmla="*/ 0 h 6858000"/>
              <a:gd name="connsiteX2" fmla="*/ 7356388 w 7356388"/>
              <a:gd name="connsiteY2" fmla="*/ 2958177 h 6858000"/>
              <a:gd name="connsiteX3" fmla="*/ 6115470 w 7356388"/>
              <a:gd name="connsiteY3" fmla="*/ 6858000 h 6858000"/>
              <a:gd name="connsiteX4" fmla="*/ 0 w 7356388"/>
              <a:gd name="connsiteY4" fmla="*/ 6851965 h 6858000"/>
              <a:gd name="connsiteX5" fmla="*/ 2213880 w 7356388"/>
              <a:gd name="connsiteY5" fmla="*/ 0 h 6858000"/>
              <a:gd name="connsiteX0" fmla="*/ 2177666 w 7320174"/>
              <a:gd name="connsiteY0" fmla="*/ 0 h 6858001"/>
              <a:gd name="connsiteX1" fmla="*/ 6387442 w 7320174"/>
              <a:gd name="connsiteY1" fmla="*/ 0 h 6858001"/>
              <a:gd name="connsiteX2" fmla="*/ 7320174 w 7320174"/>
              <a:gd name="connsiteY2" fmla="*/ 2958177 h 6858001"/>
              <a:gd name="connsiteX3" fmla="*/ 6079256 w 7320174"/>
              <a:gd name="connsiteY3" fmla="*/ 6858000 h 6858001"/>
              <a:gd name="connsiteX4" fmla="*/ 0 w 7320174"/>
              <a:gd name="connsiteY4" fmla="*/ 6858001 h 6858001"/>
              <a:gd name="connsiteX5" fmla="*/ 2177666 w 7320174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0174" h="6858001">
                <a:moveTo>
                  <a:pt x="2177666" y="0"/>
                </a:moveTo>
                <a:lnTo>
                  <a:pt x="6387442" y="0"/>
                </a:lnTo>
                <a:lnTo>
                  <a:pt x="7320174" y="2958177"/>
                </a:lnTo>
                <a:lnTo>
                  <a:pt x="6079256" y="6858000"/>
                </a:lnTo>
                <a:lnTo>
                  <a:pt x="0" y="6858001"/>
                </a:lnTo>
                <a:lnTo>
                  <a:pt x="2177666" y="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16" name="Freeform 15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8B021-2D45-4492-B68E-81D5683F9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75" y="1165617"/>
            <a:ext cx="8136000" cy="3780000"/>
          </a:xfrm>
        </p:spPr>
        <p:txBody>
          <a:bodyPr/>
          <a:lstStyle>
            <a:lvl3pPr marL="756000">
              <a:defRPr/>
            </a:lvl3pPr>
            <a:lvl4pPr marL="972000">
              <a:defRPr/>
            </a:lvl4pPr>
            <a:lvl5pPr marL="11880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2520000" cy="3780000"/>
          </a:xfrm>
        </p:spPr>
        <p:txBody>
          <a:bodyPr/>
          <a:lstStyle>
            <a:lvl1pPr>
              <a:spcBef>
                <a:spcPts val="900"/>
              </a:spcBef>
              <a:defRPr sz="2200" baseline="0"/>
            </a:lvl1pPr>
            <a:lvl2pPr>
              <a:spcBef>
                <a:spcPts val="750"/>
              </a:spcBef>
              <a:defRPr sz="2000" baseline="0"/>
            </a:lvl2pPr>
            <a:lvl3pPr indent="-234000">
              <a:spcBef>
                <a:spcPts val="600"/>
              </a:spcBef>
              <a:defRPr sz="1800" baseline="0"/>
            </a:lvl3pPr>
            <a:lvl4pPr>
              <a:spcBef>
                <a:spcPts val="500"/>
              </a:spcBef>
              <a:defRPr sz="1600" baseline="0"/>
            </a:lvl4pPr>
            <a:lvl5pPr>
              <a:spcBef>
                <a:spcPts val="500"/>
              </a:spcBef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2000" y="1008000"/>
            <a:ext cx="5328000" cy="378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14" name="Freeform 13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120000" y="1008000"/>
            <a:ext cx="2520000" cy="3780000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80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Freeform 15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04000" y="1008000"/>
            <a:ext cx="5328000" cy="3780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nl-BE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sp>
        <p:nvSpPr>
          <p:cNvPr id="4" name="Media Placeholder 8">
            <a:extLst>
              <a:ext uri="{FF2B5EF4-FFF2-40B4-BE49-F238E27FC236}">
                <a16:creationId xmlns:a16="http://schemas.microsoft.com/office/drawing/2014/main" id="{66EB20DA-7D11-450D-8116-B8E8160717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04000" y="411510"/>
            <a:ext cx="8136000" cy="4376490"/>
          </a:xfrm>
        </p:spPr>
        <p:txBody>
          <a:bodyPr/>
          <a:lstStyle/>
          <a:p>
            <a:r>
              <a:rPr lang="en-US" noProof="0"/>
              <a:t>Click icon to add media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931280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00" y="1008000"/>
            <a:ext cx="7776000" cy="37800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12" name="Freeform 11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grpSp>
        <p:nvGrpSpPr>
          <p:cNvPr id="4" name="Group 3"/>
          <p:cNvGrpSpPr/>
          <p:nvPr/>
        </p:nvGrpSpPr>
        <p:grpSpPr>
          <a:xfrm rot="5400000">
            <a:off x="3780058" y="-220442"/>
            <a:ext cx="8640000" cy="2087884"/>
            <a:chOff x="504000" y="0"/>
            <a:chExt cx="8640000" cy="208788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414" y="0"/>
              <a:ext cx="862586" cy="2087884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 userDrawn="1"/>
          </p:nvSpPr>
          <p:spPr>
            <a:xfrm>
              <a:off x="504000" y="828000"/>
              <a:ext cx="7776000" cy="28800"/>
            </a:xfrm>
            <a:custGeom>
              <a:avLst/>
              <a:gdLst>
                <a:gd name="connsiteX0" fmla="*/ 0 w 864096"/>
                <a:gd name="connsiteY0" fmla="*/ 0 h 71437"/>
                <a:gd name="connsiteX1" fmla="*/ 864096 w 864096"/>
                <a:gd name="connsiteY1" fmla="*/ 0 h 71437"/>
                <a:gd name="connsiteX2" fmla="*/ 864096 w 864096"/>
                <a:gd name="connsiteY2" fmla="*/ 71437 h 71437"/>
                <a:gd name="connsiteX3" fmla="*/ 0 w 864096"/>
                <a:gd name="connsiteY3" fmla="*/ 71437 h 71437"/>
                <a:gd name="connsiteX4" fmla="*/ 0 w 864096"/>
                <a:gd name="connsiteY4" fmla="*/ 0 h 71437"/>
                <a:gd name="connsiteX0" fmla="*/ 36004 w 900100"/>
                <a:gd name="connsiteY0" fmla="*/ 0 h 71437"/>
                <a:gd name="connsiteX1" fmla="*/ 900100 w 900100"/>
                <a:gd name="connsiteY1" fmla="*/ 0 h 71437"/>
                <a:gd name="connsiteX2" fmla="*/ 900100 w 900100"/>
                <a:gd name="connsiteY2" fmla="*/ 71437 h 71437"/>
                <a:gd name="connsiteX3" fmla="*/ 0 w 900100"/>
                <a:gd name="connsiteY3" fmla="*/ 71437 h 71437"/>
                <a:gd name="connsiteX4" fmla="*/ 36004 w 900100"/>
                <a:gd name="connsiteY4" fmla="*/ 0 h 71437"/>
                <a:gd name="connsiteX0" fmla="*/ 36004 w 900100"/>
                <a:gd name="connsiteY0" fmla="*/ 0 h 71437"/>
                <a:gd name="connsiteX1" fmla="*/ 900100 w 900100"/>
                <a:gd name="connsiteY1" fmla="*/ 0 h 71437"/>
                <a:gd name="connsiteX2" fmla="*/ 864096 w 900100"/>
                <a:gd name="connsiteY2" fmla="*/ 71437 h 71437"/>
                <a:gd name="connsiteX3" fmla="*/ 0 w 900100"/>
                <a:gd name="connsiteY3" fmla="*/ 71437 h 71437"/>
                <a:gd name="connsiteX4" fmla="*/ 36004 w 900100"/>
                <a:gd name="connsiteY4" fmla="*/ 0 h 71437"/>
                <a:gd name="connsiteX0" fmla="*/ 36004 w 936104"/>
                <a:gd name="connsiteY0" fmla="*/ 0 h 71437"/>
                <a:gd name="connsiteX1" fmla="*/ 900100 w 936104"/>
                <a:gd name="connsiteY1" fmla="*/ 0 h 71437"/>
                <a:gd name="connsiteX2" fmla="*/ 936104 w 936104"/>
                <a:gd name="connsiteY2" fmla="*/ 71437 h 71437"/>
                <a:gd name="connsiteX3" fmla="*/ 0 w 936104"/>
                <a:gd name="connsiteY3" fmla="*/ 71437 h 71437"/>
                <a:gd name="connsiteX4" fmla="*/ 36004 w 936104"/>
                <a:gd name="connsiteY4" fmla="*/ 0 h 71437"/>
                <a:gd name="connsiteX0" fmla="*/ 0 w 900100"/>
                <a:gd name="connsiteY0" fmla="*/ 0 h 71437"/>
                <a:gd name="connsiteX1" fmla="*/ 864096 w 900100"/>
                <a:gd name="connsiteY1" fmla="*/ 0 h 71437"/>
                <a:gd name="connsiteX2" fmla="*/ 900100 w 900100"/>
                <a:gd name="connsiteY2" fmla="*/ 71437 h 71437"/>
                <a:gd name="connsiteX3" fmla="*/ 36004 w 900100"/>
                <a:gd name="connsiteY3" fmla="*/ 71437 h 71437"/>
                <a:gd name="connsiteX4" fmla="*/ 0 w 900100"/>
                <a:gd name="connsiteY4" fmla="*/ 0 h 71437"/>
                <a:gd name="connsiteX0" fmla="*/ 0 w 1332148"/>
                <a:gd name="connsiteY0" fmla="*/ 0 h 71437"/>
                <a:gd name="connsiteX1" fmla="*/ 1332148 w 1332148"/>
                <a:gd name="connsiteY1" fmla="*/ 0 h 71437"/>
                <a:gd name="connsiteX2" fmla="*/ 900100 w 1332148"/>
                <a:gd name="connsiteY2" fmla="*/ 71437 h 71437"/>
                <a:gd name="connsiteX3" fmla="*/ 36004 w 1332148"/>
                <a:gd name="connsiteY3" fmla="*/ 71437 h 71437"/>
                <a:gd name="connsiteX4" fmla="*/ 0 w 1332148"/>
                <a:gd name="connsiteY4" fmla="*/ 0 h 71437"/>
                <a:gd name="connsiteX0" fmla="*/ 0 w 6516724"/>
                <a:gd name="connsiteY0" fmla="*/ 0 h 71437"/>
                <a:gd name="connsiteX1" fmla="*/ 6516724 w 6516724"/>
                <a:gd name="connsiteY1" fmla="*/ 0 h 71437"/>
                <a:gd name="connsiteX2" fmla="*/ 900100 w 6516724"/>
                <a:gd name="connsiteY2" fmla="*/ 71437 h 71437"/>
                <a:gd name="connsiteX3" fmla="*/ 36004 w 6516724"/>
                <a:gd name="connsiteY3" fmla="*/ 71437 h 71437"/>
                <a:gd name="connsiteX4" fmla="*/ 0 w 6516724"/>
                <a:gd name="connsiteY4" fmla="*/ 0 h 71437"/>
                <a:gd name="connsiteX0" fmla="*/ 0 w 6588732"/>
                <a:gd name="connsiteY0" fmla="*/ 0 h 71437"/>
                <a:gd name="connsiteX1" fmla="*/ 6516724 w 6588732"/>
                <a:gd name="connsiteY1" fmla="*/ 0 h 71437"/>
                <a:gd name="connsiteX2" fmla="*/ 6588732 w 6588732"/>
                <a:gd name="connsiteY2" fmla="*/ 71437 h 71437"/>
                <a:gd name="connsiteX3" fmla="*/ 36004 w 6588732"/>
                <a:gd name="connsiteY3" fmla="*/ 71437 h 71437"/>
                <a:gd name="connsiteX4" fmla="*/ 0 w 6588732"/>
                <a:gd name="connsiteY4" fmla="*/ 0 h 71437"/>
                <a:gd name="connsiteX0" fmla="*/ 0 w 8028892"/>
                <a:gd name="connsiteY0" fmla="*/ 0 h 71437"/>
                <a:gd name="connsiteX1" fmla="*/ 6516724 w 8028892"/>
                <a:gd name="connsiteY1" fmla="*/ 0 h 71437"/>
                <a:gd name="connsiteX2" fmla="*/ 8028892 w 8028892"/>
                <a:gd name="connsiteY2" fmla="*/ 71437 h 71437"/>
                <a:gd name="connsiteX3" fmla="*/ 36004 w 8028892"/>
                <a:gd name="connsiteY3" fmla="*/ 71437 h 71437"/>
                <a:gd name="connsiteX4" fmla="*/ 0 w 8028892"/>
                <a:gd name="connsiteY4" fmla="*/ 0 h 71437"/>
                <a:gd name="connsiteX0" fmla="*/ 0 w 8028892"/>
                <a:gd name="connsiteY0" fmla="*/ 0 h 71437"/>
                <a:gd name="connsiteX1" fmla="*/ 7992888 w 8028892"/>
                <a:gd name="connsiteY1" fmla="*/ 0 h 71437"/>
                <a:gd name="connsiteX2" fmla="*/ 8028892 w 8028892"/>
                <a:gd name="connsiteY2" fmla="*/ 71437 h 71437"/>
                <a:gd name="connsiteX3" fmla="*/ 36004 w 8028892"/>
                <a:gd name="connsiteY3" fmla="*/ 71437 h 71437"/>
                <a:gd name="connsiteX4" fmla="*/ 0 w 8028892"/>
                <a:gd name="connsiteY4" fmla="*/ 0 h 71437"/>
                <a:gd name="connsiteX0" fmla="*/ 72008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72008 w 7992888"/>
                <a:gd name="connsiteY4" fmla="*/ 0 h 71437"/>
                <a:gd name="connsiteX0" fmla="*/ 260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260 w 7992888"/>
                <a:gd name="connsiteY4" fmla="*/ 0 h 71437"/>
                <a:gd name="connsiteX0" fmla="*/ 337159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337159 w 7992888"/>
                <a:gd name="connsiteY4" fmla="*/ 0 h 71437"/>
                <a:gd name="connsiteX0" fmla="*/ 87 w 8072823"/>
                <a:gd name="connsiteY0" fmla="*/ 0 h 71437"/>
                <a:gd name="connsiteX1" fmla="*/ 8036819 w 8072823"/>
                <a:gd name="connsiteY1" fmla="*/ 0 h 71437"/>
                <a:gd name="connsiteX2" fmla="*/ 8072823 w 8072823"/>
                <a:gd name="connsiteY2" fmla="*/ 71437 h 71437"/>
                <a:gd name="connsiteX3" fmla="*/ 79935 w 8072823"/>
                <a:gd name="connsiteY3" fmla="*/ 71437 h 71437"/>
                <a:gd name="connsiteX4" fmla="*/ 87 w 8072823"/>
                <a:gd name="connsiteY4" fmla="*/ 0 h 71437"/>
                <a:gd name="connsiteX0" fmla="*/ 87 w 8022581"/>
                <a:gd name="connsiteY0" fmla="*/ 0 h 71437"/>
                <a:gd name="connsiteX1" fmla="*/ 7986577 w 8022581"/>
                <a:gd name="connsiteY1" fmla="*/ 0 h 71437"/>
                <a:gd name="connsiteX2" fmla="*/ 8022581 w 8022581"/>
                <a:gd name="connsiteY2" fmla="*/ 71437 h 71437"/>
                <a:gd name="connsiteX3" fmla="*/ 29693 w 8022581"/>
                <a:gd name="connsiteY3" fmla="*/ 71437 h 71437"/>
                <a:gd name="connsiteX4" fmla="*/ 87 w 8022581"/>
                <a:gd name="connsiteY4" fmla="*/ 0 h 71437"/>
                <a:gd name="connsiteX0" fmla="*/ 28320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28320 w 7992888"/>
                <a:gd name="connsiteY4" fmla="*/ 0 h 71437"/>
                <a:gd name="connsiteX0" fmla="*/ 87 w 8006030"/>
                <a:gd name="connsiteY0" fmla="*/ 0 h 71437"/>
                <a:gd name="connsiteX1" fmla="*/ 7970026 w 8006030"/>
                <a:gd name="connsiteY1" fmla="*/ 0 h 71437"/>
                <a:gd name="connsiteX2" fmla="*/ 8006030 w 8006030"/>
                <a:gd name="connsiteY2" fmla="*/ 71437 h 71437"/>
                <a:gd name="connsiteX3" fmla="*/ 13142 w 8006030"/>
                <a:gd name="connsiteY3" fmla="*/ 71437 h 71437"/>
                <a:gd name="connsiteX4" fmla="*/ 87 w 8006030"/>
                <a:gd name="connsiteY4" fmla="*/ 0 h 71437"/>
                <a:gd name="connsiteX0" fmla="*/ 87 w 8006030"/>
                <a:gd name="connsiteY0" fmla="*/ 0 h 71437"/>
                <a:gd name="connsiteX1" fmla="*/ 7982797 w 8006030"/>
                <a:gd name="connsiteY1" fmla="*/ 0 h 71437"/>
                <a:gd name="connsiteX2" fmla="*/ 8006030 w 8006030"/>
                <a:gd name="connsiteY2" fmla="*/ 71437 h 71437"/>
                <a:gd name="connsiteX3" fmla="*/ 13142 w 8006030"/>
                <a:gd name="connsiteY3" fmla="*/ 71437 h 71437"/>
                <a:gd name="connsiteX4" fmla="*/ 87 w 8006030"/>
                <a:gd name="connsiteY4" fmla="*/ 0 h 71437"/>
                <a:gd name="connsiteX0" fmla="*/ 87 w 8006030"/>
                <a:gd name="connsiteY0" fmla="*/ 0 h 71437"/>
                <a:gd name="connsiteX1" fmla="*/ 7802777 w 8006030"/>
                <a:gd name="connsiteY1" fmla="*/ 0 h 71437"/>
                <a:gd name="connsiteX2" fmla="*/ 8006030 w 8006030"/>
                <a:gd name="connsiteY2" fmla="*/ 71437 h 71437"/>
                <a:gd name="connsiteX3" fmla="*/ 13142 w 8006030"/>
                <a:gd name="connsiteY3" fmla="*/ 71437 h 71437"/>
                <a:gd name="connsiteX4" fmla="*/ 87 w 8006030"/>
                <a:gd name="connsiteY4" fmla="*/ 0 h 71437"/>
                <a:gd name="connsiteX0" fmla="*/ 87 w 7802777"/>
                <a:gd name="connsiteY0" fmla="*/ 0 h 77704"/>
                <a:gd name="connsiteX1" fmla="*/ 7802777 w 7802777"/>
                <a:gd name="connsiteY1" fmla="*/ 0 h 77704"/>
                <a:gd name="connsiteX2" fmla="*/ 7802777 w 7802777"/>
                <a:gd name="connsiteY2" fmla="*/ 77704 h 77704"/>
                <a:gd name="connsiteX3" fmla="*/ 13142 w 7802777"/>
                <a:gd name="connsiteY3" fmla="*/ 71437 h 77704"/>
                <a:gd name="connsiteX4" fmla="*/ 87 w 7802777"/>
                <a:gd name="connsiteY4" fmla="*/ 0 h 77704"/>
                <a:gd name="connsiteX0" fmla="*/ 87 w 7802777"/>
                <a:gd name="connsiteY0" fmla="*/ 0 h 77704"/>
                <a:gd name="connsiteX1" fmla="*/ 7766774 w 7802777"/>
                <a:gd name="connsiteY1" fmla="*/ 0 h 77704"/>
                <a:gd name="connsiteX2" fmla="*/ 7802777 w 7802777"/>
                <a:gd name="connsiteY2" fmla="*/ 77704 h 77704"/>
                <a:gd name="connsiteX3" fmla="*/ 13142 w 7802777"/>
                <a:gd name="connsiteY3" fmla="*/ 71437 h 77704"/>
                <a:gd name="connsiteX4" fmla="*/ 87 w 7802777"/>
                <a:gd name="connsiteY4" fmla="*/ 0 h 77704"/>
                <a:gd name="connsiteX0" fmla="*/ 87 w 7802778"/>
                <a:gd name="connsiteY0" fmla="*/ 0 h 77704"/>
                <a:gd name="connsiteX1" fmla="*/ 7766774 w 7802778"/>
                <a:gd name="connsiteY1" fmla="*/ 0 h 77704"/>
                <a:gd name="connsiteX2" fmla="*/ 7802778 w 7802778"/>
                <a:gd name="connsiteY2" fmla="*/ 77704 h 77704"/>
                <a:gd name="connsiteX3" fmla="*/ 13142 w 7802778"/>
                <a:gd name="connsiteY3" fmla="*/ 71437 h 77704"/>
                <a:gd name="connsiteX4" fmla="*/ 87 w 7802778"/>
                <a:gd name="connsiteY4" fmla="*/ 0 h 77704"/>
                <a:gd name="connsiteX0" fmla="*/ 87 w 7802777"/>
                <a:gd name="connsiteY0" fmla="*/ 0 h 77704"/>
                <a:gd name="connsiteX1" fmla="*/ 7766774 w 7802777"/>
                <a:gd name="connsiteY1" fmla="*/ 0 h 77704"/>
                <a:gd name="connsiteX2" fmla="*/ 7802777 w 7802777"/>
                <a:gd name="connsiteY2" fmla="*/ 77704 h 77704"/>
                <a:gd name="connsiteX3" fmla="*/ 13142 w 7802777"/>
                <a:gd name="connsiteY3" fmla="*/ 71437 h 77704"/>
                <a:gd name="connsiteX4" fmla="*/ 87 w 7802777"/>
                <a:gd name="connsiteY4" fmla="*/ 0 h 77704"/>
                <a:gd name="connsiteX0" fmla="*/ 23122 w 7789635"/>
                <a:gd name="connsiteY0" fmla="*/ 0 h 77704"/>
                <a:gd name="connsiteX1" fmla="*/ 7753632 w 7789635"/>
                <a:gd name="connsiteY1" fmla="*/ 0 h 77704"/>
                <a:gd name="connsiteX2" fmla="*/ 7789635 w 7789635"/>
                <a:gd name="connsiteY2" fmla="*/ 77704 h 77704"/>
                <a:gd name="connsiteX3" fmla="*/ 0 w 7789635"/>
                <a:gd name="connsiteY3" fmla="*/ 71437 h 77704"/>
                <a:gd name="connsiteX4" fmla="*/ 23122 w 7789635"/>
                <a:gd name="connsiteY4" fmla="*/ 0 h 77704"/>
                <a:gd name="connsiteX0" fmla="*/ 87 w 7766600"/>
                <a:gd name="connsiteY0" fmla="*/ 0 h 78811"/>
                <a:gd name="connsiteX1" fmla="*/ 7730597 w 7766600"/>
                <a:gd name="connsiteY1" fmla="*/ 0 h 78811"/>
                <a:gd name="connsiteX2" fmla="*/ 7766600 w 7766600"/>
                <a:gd name="connsiteY2" fmla="*/ 77704 h 78811"/>
                <a:gd name="connsiteX3" fmla="*/ 87 w 7766600"/>
                <a:gd name="connsiteY3" fmla="*/ 78811 h 78811"/>
                <a:gd name="connsiteX4" fmla="*/ 87 w 7766600"/>
                <a:gd name="connsiteY4" fmla="*/ 0 h 78811"/>
                <a:gd name="connsiteX0" fmla="*/ 87 w 8064722"/>
                <a:gd name="connsiteY0" fmla="*/ 0 h 78811"/>
                <a:gd name="connsiteX1" fmla="*/ 7730597 w 8064722"/>
                <a:gd name="connsiteY1" fmla="*/ 0 h 78811"/>
                <a:gd name="connsiteX2" fmla="*/ 8064722 w 8064722"/>
                <a:gd name="connsiteY2" fmla="*/ 78811 h 78811"/>
                <a:gd name="connsiteX3" fmla="*/ 87 w 8064722"/>
                <a:gd name="connsiteY3" fmla="*/ 78811 h 78811"/>
                <a:gd name="connsiteX4" fmla="*/ 87 w 8064722"/>
                <a:gd name="connsiteY4" fmla="*/ 0 h 78811"/>
                <a:gd name="connsiteX0" fmla="*/ 87 w 8028718"/>
                <a:gd name="connsiteY0" fmla="*/ 0 h 78811"/>
                <a:gd name="connsiteX1" fmla="*/ 7730597 w 8028718"/>
                <a:gd name="connsiteY1" fmla="*/ 0 h 78811"/>
                <a:gd name="connsiteX2" fmla="*/ 8028718 w 8028718"/>
                <a:gd name="connsiteY2" fmla="*/ 78811 h 78811"/>
                <a:gd name="connsiteX3" fmla="*/ 87 w 8028718"/>
                <a:gd name="connsiteY3" fmla="*/ 78811 h 78811"/>
                <a:gd name="connsiteX4" fmla="*/ 87 w 8028718"/>
                <a:gd name="connsiteY4" fmla="*/ 0 h 78811"/>
                <a:gd name="connsiteX0" fmla="*/ 87 w 8028718"/>
                <a:gd name="connsiteY0" fmla="*/ 0 h 78811"/>
                <a:gd name="connsiteX1" fmla="*/ 7992714 w 8028718"/>
                <a:gd name="connsiteY1" fmla="*/ 0 h 78811"/>
                <a:gd name="connsiteX2" fmla="*/ 8028718 w 8028718"/>
                <a:gd name="connsiteY2" fmla="*/ 78811 h 78811"/>
                <a:gd name="connsiteX3" fmla="*/ 87 w 8028718"/>
                <a:gd name="connsiteY3" fmla="*/ 78811 h 78811"/>
                <a:gd name="connsiteX4" fmla="*/ 87 w 8028718"/>
                <a:gd name="connsiteY4" fmla="*/ 0 h 78811"/>
                <a:gd name="connsiteX0" fmla="*/ 87 w 8028718"/>
                <a:gd name="connsiteY0" fmla="*/ 0 h 78811"/>
                <a:gd name="connsiteX1" fmla="*/ 7884702 w 8028718"/>
                <a:gd name="connsiteY1" fmla="*/ 0 h 78811"/>
                <a:gd name="connsiteX2" fmla="*/ 8028718 w 8028718"/>
                <a:gd name="connsiteY2" fmla="*/ 78811 h 78811"/>
                <a:gd name="connsiteX3" fmla="*/ 87 w 8028718"/>
                <a:gd name="connsiteY3" fmla="*/ 78811 h 78811"/>
                <a:gd name="connsiteX4" fmla="*/ 87 w 8028718"/>
                <a:gd name="connsiteY4" fmla="*/ 0 h 78811"/>
                <a:gd name="connsiteX0" fmla="*/ 87 w 7920706"/>
                <a:gd name="connsiteY0" fmla="*/ 0 h 78811"/>
                <a:gd name="connsiteX1" fmla="*/ 7884702 w 7920706"/>
                <a:gd name="connsiteY1" fmla="*/ 0 h 78811"/>
                <a:gd name="connsiteX2" fmla="*/ 7920706 w 7920706"/>
                <a:gd name="connsiteY2" fmla="*/ 78811 h 78811"/>
                <a:gd name="connsiteX3" fmla="*/ 87 w 7920706"/>
                <a:gd name="connsiteY3" fmla="*/ 78811 h 78811"/>
                <a:gd name="connsiteX4" fmla="*/ 87 w 7920706"/>
                <a:gd name="connsiteY4" fmla="*/ 0 h 78811"/>
                <a:gd name="connsiteX0" fmla="*/ 87 w 7884702"/>
                <a:gd name="connsiteY0" fmla="*/ 0 h 78811"/>
                <a:gd name="connsiteX1" fmla="*/ 7884702 w 7884702"/>
                <a:gd name="connsiteY1" fmla="*/ 0 h 78811"/>
                <a:gd name="connsiteX2" fmla="*/ 7884702 w 7884702"/>
                <a:gd name="connsiteY2" fmla="*/ 78811 h 78811"/>
                <a:gd name="connsiteX3" fmla="*/ 87 w 7884702"/>
                <a:gd name="connsiteY3" fmla="*/ 78811 h 78811"/>
                <a:gd name="connsiteX4" fmla="*/ 87 w 7884702"/>
                <a:gd name="connsiteY4" fmla="*/ 0 h 78811"/>
                <a:gd name="connsiteX0" fmla="*/ 87 w 7884702"/>
                <a:gd name="connsiteY0" fmla="*/ 0 h 78811"/>
                <a:gd name="connsiteX1" fmla="*/ 7866291 w 7884702"/>
                <a:gd name="connsiteY1" fmla="*/ 0 h 78811"/>
                <a:gd name="connsiteX2" fmla="*/ 7884702 w 7884702"/>
                <a:gd name="connsiteY2" fmla="*/ 78811 h 78811"/>
                <a:gd name="connsiteX3" fmla="*/ 87 w 7884702"/>
                <a:gd name="connsiteY3" fmla="*/ 78811 h 78811"/>
                <a:gd name="connsiteX4" fmla="*/ 87 w 7884702"/>
                <a:gd name="connsiteY4" fmla="*/ 0 h 78811"/>
                <a:gd name="connsiteX0" fmla="*/ 87 w 7884702"/>
                <a:gd name="connsiteY0" fmla="*/ 0 h 78811"/>
                <a:gd name="connsiteX1" fmla="*/ 7779839 w 7884702"/>
                <a:gd name="connsiteY1" fmla="*/ 0 h 78811"/>
                <a:gd name="connsiteX2" fmla="*/ 7884702 w 7884702"/>
                <a:gd name="connsiteY2" fmla="*/ 78811 h 78811"/>
                <a:gd name="connsiteX3" fmla="*/ 87 w 7884702"/>
                <a:gd name="connsiteY3" fmla="*/ 78811 h 78811"/>
                <a:gd name="connsiteX4" fmla="*/ 87 w 7884702"/>
                <a:gd name="connsiteY4" fmla="*/ 0 h 78811"/>
                <a:gd name="connsiteX0" fmla="*/ 87 w 7811550"/>
                <a:gd name="connsiteY0" fmla="*/ 0 h 78811"/>
                <a:gd name="connsiteX1" fmla="*/ 7779839 w 7811550"/>
                <a:gd name="connsiteY1" fmla="*/ 0 h 78811"/>
                <a:gd name="connsiteX2" fmla="*/ 7811550 w 7811550"/>
                <a:gd name="connsiteY2" fmla="*/ 78811 h 78811"/>
                <a:gd name="connsiteX3" fmla="*/ 87 w 7811550"/>
                <a:gd name="connsiteY3" fmla="*/ 78811 h 78811"/>
                <a:gd name="connsiteX4" fmla="*/ 87 w 7811550"/>
                <a:gd name="connsiteY4" fmla="*/ 0 h 78811"/>
                <a:gd name="connsiteX0" fmla="*/ 87 w 7795694"/>
                <a:gd name="connsiteY0" fmla="*/ 0 h 78811"/>
                <a:gd name="connsiteX1" fmla="*/ 7779839 w 7795694"/>
                <a:gd name="connsiteY1" fmla="*/ 0 h 78811"/>
                <a:gd name="connsiteX2" fmla="*/ 7795694 w 7795694"/>
                <a:gd name="connsiteY2" fmla="*/ 78811 h 78811"/>
                <a:gd name="connsiteX3" fmla="*/ 87 w 7795694"/>
                <a:gd name="connsiteY3" fmla="*/ 78811 h 78811"/>
                <a:gd name="connsiteX4" fmla="*/ 87 w 7795694"/>
                <a:gd name="connsiteY4" fmla="*/ 0 h 7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5694" h="78811">
                  <a:moveTo>
                    <a:pt x="87" y="0"/>
                  </a:moveTo>
                  <a:lnTo>
                    <a:pt x="7779839" y="0"/>
                  </a:lnTo>
                  <a:lnTo>
                    <a:pt x="7795694" y="78811"/>
                  </a:lnTo>
                  <a:lnTo>
                    <a:pt x="87" y="78811"/>
                  </a:lnTo>
                  <a:cubicBezTo>
                    <a:pt x="174" y="54999"/>
                    <a:pt x="0" y="23812"/>
                    <a:pt x="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8000" y="324000"/>
            <a:ext cx="756000" cy="38160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00" y="323999"/>
            <a:ext cx="7416000" cy="44640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24000" y="4896000"/>
            <a:ext cx="504000" cy="144000"/>
          </a:xfrm>
        </p:spPr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LEARN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C792-1E47-4780-A50D-9DF8C457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E91765-89D6-4FA0-AC21-2F9FFE8A4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0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LEARN LEAP Mea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C792-1E47-4780-A50D-9DF8C457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B9F43F-F126-4275-BAC7-3696E54B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C792-1E47-4780-A50D-9DF8C457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picture containing sky&#10;&#10;Description automatically generated">
            <a:extLst>
              <a:ext uri="{FF2B5EF4-FFF2-40B4-BE49-F238E27FC236}">
                <a16:creationId xmlns:a16="http://schemas.microsoft.com/office/drawing/2014/main" id="{0B7C6759-5C5E-4CF2-9365-443CE8BD72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0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C792-1E47-4780-A50D-9DF8C457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DEB695E-9686-4C76-962E-195396F05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C792-1E47-4780-A50D-9DF8C457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5BB81CA-B577-499E-AE37-65527EBE8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2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31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000" y="3744000"/>
            <a:ext cx="8136000" cy="7200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nl-BE" noProof="0" dirty="0" err="1"/>
              <a:t>Add</a:t>
            </a:r>
            <a:r>
              <a:rPr lang="nl-BE" noProof="0" dirty="0"/>
              <a:t> CONTACT OF </a:t>
            </a:r>
            <a:r>
              <a:rPr lang="nl-BE" noProof="0" dirty="0" err="1"/>
              <a:t>author</a:t>
            </a:r>
            <a:r>
              <a:rPr lang="nl-BE" noProof="0" dirty="0"/>
              <a:t>-speaker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7071" y="4582478"/>
            <a:ext cx="5868200" cy="3600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BE" noProof="0" dirty="0"/>
          </a:p>
        </p:txBody>
      </p:sp>
      <p:pic>
        <p:nvPicPr>
          <p:cNvPr id="19" name="Picture 18">
            <a:hlinkClick r:id="rId3" invalidUrl="http:///"/>
            <a:extLst>
              <a:ext uri="{FF2B5EF4-FFF2-40B4-BE49-F238E27FC236}">
                <a16:creationId xmlns:a16="http://schemas.microsoft.com/office/drawing/2014/main" id="{62174EDE-0741-4A02-944A-7B14F7FE2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0"/>
          <a:stretch/>
        </p:blipFill>
        <p:spPr>
          <a:xfrm>
            <a:off x="2123728" y="4587974"/>
            <a:ext cx="398024" cy="381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9FC52B-36CA-4C2B-8255-8DCB89577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6" r="16756"/>
          <a:stretch/>
        </p:blipFill>
        <p:spPr>
          <a:xfrm>
            <a:off x="1691680" y="4587974"/>
            <a:ext cx="432048" cy="381053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38806479-82C6-44F2-A615-CA7A8183F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r="49575"/>
          <a:stretch/>
        </p:blipFill>
        <p:spPr>
          <a:xfrm>
            <a:off x="1318891" y="4587974"/>
            <a:ext cx="432048" cy="381053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8D8F1AB9-E9F5-4176-9EC3-1F609742B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66797"/>
          <a:stretch/>
        </p:blipFill>
        <p:spPr>
          <a:xfrm>
            <a:off x="911069" y="4587974"/>
            <a:ext cx="432048" cy="381053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B26786D1-1641-40CF-A666-AD2BCD524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4"/>
          <a:stretch/>
        </p:blipFill>
        <p:spPr>
          <a:xfrm>
            <a:off x="539552" y="4587974"/>
            <a:ext cx="365035" cy="381053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28615F-F0B6-42E4-AC8C-0F0CBA71A4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4592414"/>
            <a:ext cx="390698" cy="3556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/>
              <a:t>Insert action </a:t>
            </a:r>
            <a:r>
              <a:rPr lang="en-GB" dirty="0" err="1"/>
              <a:t>url</a:t>
            </a:r>
            <a:endParaRPr lang="en-GB" dirty="0"/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94F1A67-DEFB-4AED-8979-935F6D8DB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582" y="4592414"/>
            <a:ext cx="390698" cy="355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lang="en-GB" dirty="0"/>
              <a:t>Insert action </a:t>
            </a:r>
            <a:r>
              <a:rPr lang="en-GB" dirty="0" err="1"/>
              <a:t>url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04B67401-F7EE-4A3A-A710-83EB6451E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4638" y="4592414"/>
            <a:ext cx="390698" cy="355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lang="en-GB" dirty="0"/>
              <a:t>Insert action </a:t>
            </a:r>
            <a:r>
              <a:rPr lang="en-GB" dirty="0" err="1"/>
              <a:t>url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01085056-7838-40A6-B36D-44C030FDE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4331" y="4592414"/>
            <a:ext cx="390698" cy="355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lang="en-GB" dirty="0"/>
              <a:t>Insert action </a:t>
            </a:r>
            <a:r>
              <a:rPr lang="en-GB" dirty="0" err="1"/>
              <a:t>url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C151A5EC-19D6-4846-B170-B857A7C58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3361" y="4592414"/>
            <a:ext cx="390698" cy="355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lang="en-GB" dirty="0"/>
              <a:t>Insert action </a:t>
            </a:r>
            <a:r>
              <a:rPr lang="en-GB" dirty="0" err="1"/>
              <a:t>url</a:t>
            </a:r>
            <a:endParaRPr lang="en-GB" dirty="0"/>
          </a:p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0"/>
            <a:ext cx="7560000" cy="756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136000" cy="3780000"/>
          </a:xfrm>
        </p:spPr>
        <p:txBody>
          <a:bodyPr/>
          <a:lstStyle>
            <a:lvl3pPr marL="756000">
              <a:defRPr/>
            </a:lvl3pPr>
            <a:lvl4pPr marL="972000">
              <a:defRPr/>
            </a:lvl4pPr>
            <a:lvl5pPr marL="11880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8" name="Freeform 7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75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000" y="468000"/>
            <a:ext cx="8316000" cy="2520000"/>
          </a:xfrm>
        </p:spPr>
        <p:txBody>
          <a:bodyPr anchor="b" anchorCtr="0">
            <a:noAutofit/>
          </a:bodyPr>
          <a:lstStyle>
            <a:lvl1pPr algn="l">
              <a:lnSpc>
                <a:spcPts val="20000"/>
              </a:lnSpc>
              <a:defRPr sz="12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2988000"/>
            <a:ext cx="8136000" cy="1080000"/>
          </a:xfrm>
        </p:spPr>
        <p:txBody>
          <a:bodyPr anchor="t" anchorCtr="0"/>
          <a:lstStyle>
            <a:lvl1pPr marL="0" indent="0">
              <a:buNone/>
              <a:defRPr sz="22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7560000" cy="756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noProof="0"/>
              <a:t>Klik om de stijl te bewerken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008000"/>
            <a:ext cx="8136000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4896000"/>
            <a:ext cx="900000" cy="144000"/>
          </a:xfrm>
          <a:prstGeom prst="rect">
            <a:avLst/>
          </a:prstGeom>
        </p:spPr>
        <p:txBody>
          <a:bodyPr vert="horz" lIns="0" tIns="0" rIns="0" bIns="10800" rtlCol="0" anchor="b" anchorCtr="0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2000" y="4896000"/>
            <a:ext cx="2232000" cy="144000"/>
          </a:xfrm>
          <a:prstGeom prst="rect">
            <a:avLst/>
          </a:prstGeom>
        </p:spPr>
        <p:txBody>
          <a:bodyPr vert="horz" lIns="0" tIns="0" rIns="0" bIns="10800" rtlCol="0" anchor="b" anchorCtr="0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35175" y="4896000"/>
            <a:ext cx="504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ts val="1200"/>
        </a:spcBef>
        <a:buSzPct val="85000"/>
        <a:buFontTx/>
        <a:buBlip>
          <a:blip r:embed="rId21"/>
        </a:buBlip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defTabSz="914400" rtl="0" eaLnBrk="1" latinLnBrk="0" hangingPunct="1">
        <a:spcBef>
          <a:spcPts val="1050"/>
        </a:spcBef>
        <a:buSzPct val="85000"/>
        <a:buFontTx/>
        <a:buBlip>
          <a:blip r:embed="rId22"/>
        </a:buBlip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900"/>
        </a:spcBef>
        <a:buSzPct val="85000"/>
        <a:buFontTx/>
        <a:buBlip>
          <a:blip r:embed="rId23"/>
        </a:buBlip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215900" algn="l" defTabSz="914400" rtl="0" eaLnBrk="1" latinLnBrk="0" hangingPunct="1">
        <a:spcBef>
          <a:spcPts val="750"/>
        </a:spcBef>
        <a:buSzPct val="85000"/>
        <a:buFontTx/>
        <a:buBlip>
          <a:blip r:embed="rId24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16000" algn="l" defTabSz="914400" rtl="0" eaLnBrk="1" latinLnBrk="0" hangingPunct="1">
        <a:spcBef>
          <a:spcPts val="750"/>
        </a:spcBef>
        <a:buSzPct val="85000"/>
        <a:buFontTx/>
        <a:buBlip>
          <a:blip r:embed="rId25"/>
        </a:buBlip>
        <a:tabLst>
          <a:tab pos="21558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pied de page 3"/>
          <p:cNvSpPr txBox="1">
            <a:spLocks noGrp="1"/>
          </p:cNvSpPr>
          <p:nvPr/>
        </p:nvSpPr>
        <p:spPr bwMode="auto">
          <a:xfrm>
            <a:off x="2000421" y="4546593"/>
            <a:ext cx="904423" cy="18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570" rIns="0" bIns="28570"/>
          <a:lstStyle>
            <a:lvl1pPr defTabSz="1042988" eaLnBrk="0" hangingPunct="0"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z="625">
                <a:latin typeface="Arial" charset="0"/>
              </a:rPr>
              <a:t>Page </a:t>
            </a:r>
            <a:fld id="{D8DF14A0-4DE5-4C78-8DEB-93777E971ACB}" type="slidenum">
              <a:rPr lang="fr-FR" sz="625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r>
              <a:rPr lang="fr-FR" sz="625">
                <a:latin typeface="Arial" charset="0"/>
              </a:rPr>
              <a:t> - </a:t>
            </a:r>
            <a:fld id="{25D4E8AE-6FD0-46D6-BF5B-03F27A68C56C}" type="datetime1">
              <a:rPr lang="fr-FR" sz="625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09/12/2021</a:t>
            </a:fld>
            <a:endParaRPr lang="fr-FR" sz="625">
              <a:latin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987CFA-3CBA-40AE-8D25-E9C01184C451}"/>
              </a:ext>
            </a:extLst>
          </p:cNvPr>
          <p:cNvGrpSpPr/>
          <p:nvPr/>
        </p:nvGrpSpPr>
        <p:grpSpPr>
          <a:xfrm>
            <a:off x="1467000" y="951571"/>
            <a:ext cx="5859306" cy="3689513"/>
            <a:chOff x="1595898" y="1850661"/>
            <a:chExt cx="5593021" cy="3483233"/>
          </a:xfrm>
        </p:grpSpPr>
        <p:pic>
          <p:nvPicPr>
            <p:cNvPr id="12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060" y="1850661"/>
              <a:ext cx="1144496" cy="16705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</a:extLst>
          </p:spPr>
        </p:pic>
        <p:pic>
          <p:nvPicPr>
            <p:cNvPr id="13" name="Picture 5" descr="http://t2.gstatic.com/images?q=tbn:ANd9GcSBpW0W64rxzJxyDnQMxfA8EAzlzHBaq9Trp5EusheTFzOV1SzjSw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423" y="1850661"/>
              <a:ext cx="1144496" cy="167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http://2.bp.blogspot.com/_1V7wnZxPqok/RuDhyhot_hI/AAAAAAAAGqE/g7yNtsyb9oE/s400/busines+week+private+equity+excess.png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423" y="3663320"/>
              <a:ext cx="1144496" cy="167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899" y="1850661"/>
              <a:ext cx="1205719" cy="1669298"/>
            </a:xfrm>
            <a:prstGeom prst="rect">
              <a:avLst/>
            </a:prstGeom>
            <a:noFill/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898" y="3663320"/>
              <a:ext cx="1144496" cy="1670574"/>
            </a:xfrm>
            <a:prstGeom prst="rect">
              <a:avLst/>
            </a:prstGeom>
            <a:noFill/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6"/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060" y="3663320"/>
              <a:ext cx="1144496" cy="1670574"/>
            </a:xfrm>
            <a:prstGeom prst="rect">
              <a:avLst/>
            </a:prstGeom>
            <a:noFill/>
            <a:ln w="9525" algn="ctr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637" y="1850661"/>
              <a:ext cx="1178834" cy="16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637" y="3663320"/>
              <a:ext cx="1178834" cy="1670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Espace réservé du pied de page 3"/>
          <p:cNvSpPr txBox="1">
            <a:spLocks noGrp="1"/>
          </p:cNvSpPr>
          <p:nvPr/>
        </p:nvSpPr>
        <p:spPr bwMode="auto">
          <a:xfrm>
            <a:off x="1856188" y="4451203"/>
            <a:ext cx="3062170" cy="18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570" rIns="0" bIns="28570"/>
          <a:lstStyle>
            <a:lvl1pPr defTabSz="1042988" eaLnBrk="0" hangingPunct="0"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defTabSz="10429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defTabSz="10429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defTabSz="10429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defTabSz="10429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defRPr sz="3700" b="1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z="625" dirty="0">
                <a:solidFill>
                  <a:srgbClr val="FFFFFF"/>
                </a:solidFill>
                <a:latin typeface="Arial" charset="0"/>
              </a:rPr>
              <a:t>Page </a:t>
            </a:r>
            <a:fld id="{41CF01DB-760E-4723-9E8A-123E36203866}" type="slidenum">
              <a:rPr lang="fr-FR" sz="625">
                <a:solidFill>
                  <a:srgbClr val="FFFFFF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r>
              <a:rPr lang="fr-FR" sz="625" dirty="0">
                <a:solidFill>
                  <a:srgbClr val="FFFFFF"/>
                </a:solidFill>
                <a:latin typeface="Arial" charset="0"/>
              </a:rPr>
              <a:t> - 22/11/2013 – Luxembourg </a:t>
            </a:r>
            <a:r>
              <a:rPr lang="fr-FR" sz="625" dirty="0" err="1">
                <a:solidFill>
                  <a:srgbClr val="FFFFFF"/>
                </a:solidFill>
                <a:latin typeface="Arial" charset="0"/>
              </a:rPr>
              <a:t>Investment</a:t>
            </a:r>
            <a:r>
              <a:rPr lang="fr-FR" sz="625" dirty="0">
                <a:solidFill>
                  <a:srgbClr val="FFFFFF"/>
                </a:solidFill>
                <a:latin typeface="Arial" charset="0"/>
              </a:rPr>
              <a:t> Forum 2013 (LIF 2013)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VC/PE: a </a:t>
            </a:r>
            <a:r>
              <a:rPr lang="nl-BE" dirty="0" err="1"/>
              <a:t>misunderstood</a:t>
            </a:r>
            <a:r>
              <a:rPr lang="nl-BE" dirty="0"/>
              <a:t> </a:t>
            </a:r>
            <a:r>
              <a:rPr lang="nl-BE" dirty="0" err="1"/>
              <a:t>asset</a:t>
            </a:r>
            <a:r>
              <a:rPr lang="nl-BE" dirty="0"/>
              <a:t>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78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C853CE-BB1B-4654-99C5-F9179F26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0"/>
            <a:ext cx="7884424" cy="756000"/>
          </a:xfrm>
        </p:spPr>
        <p:txBody>
          <a:bodyPr anchor="b">
            <a:normAutofit/>
          </a:bodyPr>
          <a:lstStyle/>
          <a:p>
            <a:r>
              <a:rPr lang="en-US" dirty="0"/>
              <a:t>Buyouts have some impact on efficiency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47E906-81EA-4018-9BE3-48E096F0A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0000" y="1008000"/>
            <a:ext cx="2520000" cy="3780000"/>
          </a:xfrm>
        </p:spPr>
        <p:txBody>
          <a:bodyPr>
            <a:normAutofit/>
          </a:bodyPr>
          <a:lstStyle/>
          <a:p>
            <a:r>
              <a:rPr lang="en-GB" dirty="0"/>
              <a:t>Result of a meta-analysis covering 480,000 buyouts </a:t>
            </a:r>
          </a:p>
          <a:p>
            <a:endParaRPr lang="en-GB" dirty="0"/>
          </a:p>
          <a:p>
            <a:r>
              <a:rPr lang="en-GB" dirty="0"/>
              <a:t>Positive effect driven by Anglo-Saxon countries</a:t>
            </a:r>
          </a:p>
          <a:p>
            <a:endParaRPr lang="en-GB" dirty="0"/>
          </a:p>
          <a:p>
            <a:r>
              <a:rPr lang="en-GB" dirty="0"/>
              <a:t>No efficiency effect in Europe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E6381C6-4F91-4EB1-81D5-D200761B4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2" y="1008000"/>
            <a:ext cx="5195876" cy="3780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6AFD8-BC98-4F50-B844-00560D025D48}"/>
              </a:ext>
            </a:extLst>
          </p:cNvPr>
          <p:cNvSpPr txBox="1"/>
          <p:nvPr/>
        </p:nvSpPr>
        <p:spPr>
          <a:xfrm>
            <a:off x="6120000" y="4809168"/>
            <a:ext cx="2914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Source: Verbouw, Manigart &amp; Meuleman, 2021</a:t>
            </a:r>
          </a:p>
        </p:txBody>
      </p:sp>
    </p:spTree>
    <p:extLst>
      <p:ext uri="{BB962C8B-B14F-4D97-AF65-F5344CB8AC3E}">
        <p14:creationId xmlns:p14="http://schemas.microsoft.com/office/powerpoint/2010/main" val="296470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C853CE-BB1B-4654-99C5-F9179F26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0"/>
            <a:ext cx="8136000" cy="756000"/>
          </a:xfrm>
        </p:spPr>
        <p:txBody>
          <a:bodyPr/>
          <a:lstStyle/>
          <a:p>
            <a:r>
              <a:rPr lang="en-US" dirty="0"/>
              <a:t>Buyouts positively impact growth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47E906-81EA-4018-9BE3-48E096F0A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Especially in more recent years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2C81841-AB12-4E7B-A3F0-C89A06438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63638"/>
            <a:ext cx="7072313" cy="3579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18F923-2633-4162-97C9-C3EE0F6AABCA}"/>
              </a:ext>
            </a:extLst>
          </p:cNvPr>
          <p:cNvSpPr txBox="1"/>
          <p:nvPr/>
        </p:nvSpPr>
        <p:spPr>
          <a:xfrm>
            <a:off x="6275610" y="4924584"/>
            <a:ext cx="2914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Source: Verbouw, Manigart &amp; Meuleman, 2021</a:t>
            </a:r>
          </a:p>
        </p:txBody>
      </p:sp>
    </p:spTree>
    <p:extLst>
      <p:ext uri="{BB962C8B-B14F-4D97-AF65-F5344CB8AC3E}">
        <p14:creationId xmlns:p14="http://schemas.microsoft.com/office/powerpoint/2010/main" val="180501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C853CE-BB1B-4654-99C5-F9179F26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0"/>
            <a:ext cx="7560000" cy="756000"/>
          </a:xfrm>
        </p:spPr>
        <p:txBody>
          <a:bodyPr/>
          <a:lstStyle/>
          <a:p>
            <a:r>
              <a:rPr lang="en-US" dirty="0"/>
              <a:t>Since 2010, buyouts contribute to employment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76656FC-85B6-4E69-B15D-549D01897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3" y="987574"/>
            <a:ext cx="7072313" cy="4155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C77797-D0FD-45D9-8340-31DA2A829826}"/>
              </a:ext>
            </a:extLst>
          </p:cNvPr>
          <p:cNvSpPr txBox="1"/>
          <p:nvPr/>
        </p:nvSpPr>
        <p:spPr>
          <a:xfrm>
            <a:off x="6300192" y="4912668"/>
            <a:ext cx="2914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Source: Verbouw, Manigart &amp; Meuleman, 2021</a:t>
            </a:r>
          </a:p>
        </p:txBody>
      </p:sp>
    </p:spTree>
    <p:extLst>
      <p:ext uri="{BB962C8B-B14F-4D97-AF65-F5344CB8AC3E}">
        <p14:creationId xmlns:p14="http://schemas.microsoft.com/office/powerpoint/2010/main" val="292265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12A68E1-1131-42A2-91C3-7C522CA8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0"/>
            <a:ext cx="7560000" cy="756000"/>
          </a:xfrm>
        </p:spPr>
        <p:txBody>
          <a:bodyPr/>
          <a:lstStyle/>
          <a:p>
            <a:r>
              <a:rPr lang="en-US" dirty="0"/>
              <a:t>Governments invest heavily In PE (VC)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6EB99-5E16-4EE8-A749-EEFB7B9E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10" y="1008000"/>
            <a:ext cx="6406779" cy="3780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549B5F-F567-4FD8-84CC-38D30E00BDDD}"/>
              </a:ext>
            </a:extLst>
          </p:cNvPr>
          <p:cNvSpPr/>
          <p:nvPr/>
        </p:nvSpPr>
        <p:spPr>
          <a:xfrm>
            <a:off x="1368610" y="3219822"/>
            <a:ext cx="629973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4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1D29-DD62-4D92-A545-E4417358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gov’t money (GLP) well spent?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E7614-A292-4107-8384-EF131BE1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1</a:t>
            </a:r>
            <a:r>
              <a:rPr lang="en-GB" baseline="30000" dirty="0"/>
              <a:t>st</a:t>
            </a:r>
            <a:r>
              <a:rPr lang="en-GB" dirty="0"/>
              <a:t> or 2</a:t>
            </a:r>
            <a:r>
              <a:rPr lang="en-GB" baseline="30000" dirty="0"/>
              <a:t>nd</a:t>
            </a:r>
            <a:r>
              <a:rPr lang="en-GB" dirty="0"/>
              <a:t> fund with GLP has higher probability of raising a second fund, but not a 3</a:t>
            </a:r>
            <a:r>
              <a:rPr lang="en-GB" baseline="30000" dirty="0"/>
              <a:t>rd</a:t>
            </a:r>
            <a:r>
              <a:rPr lang="en-GB" dirty="0"/>
              <a:t> fund or beyond</a:t>
            </a:r>
          </a:p>
          <a:p>
            <a:r>
              <a:rPr lang="en-GB" dirty="0"/>
              <a:t>GLP commitment is sticky</a:t>
            </a:r>
          </a:p>
          <a:p>
            <a:r>
              <a:rPr lang="en-GB" dirty="0"/>
              <a:t>Funds with GLP have same proportion of successful exits (EIF funds have higher)</a:t>
            </a:r>
          </a:p>
          <a:p>
            <a:endParaRPr lang="en-GB" dirty="0"/>
          </a:p>
          <a:p>
            <a:r>
              <a:rPr lang="en-GB" dirty="0"/>
              <a:t>GLPs help develop the VC industry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76BB4-30BB-4CAA-8682-917436CB7248}"/>
              </a:ext>
            </a:extLst>
          </p:cNvPr>
          <p:cNvSpPr txBox="1"/>
          <p:nvPr/>
        </p:nvSpPr>
        <p:spPr>
          <a:xfrm>
            <a:off x="5374202" y="4883460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/>
              <a:t>Source: Standaert, Alperovych, Manigart &amp; Quas, 2021 </a:t>
            </a:r>
          </a:p>
        </p:txBody>
      </p:sp>
    </p:spTree>
    <p:extLst>
      <p:ext uri="{BB962C8B-B14F-4D97-AF65-F5344CB8AC3E}">
        <p14:creationId xmlns:p14="http://schemas.microsoft.com/office/powerpoint/2010/main" val="13210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_VBS_16-9_ThemeBlue">
  <a:themeElements>
    <a:clrScheme name="1_VBS_PaletteBlue">
      <a:dk1>
        <a:srgbClr val="4B4B4B"/>
      </a:dk1>
      <a:lt1>
        <a:sysClr val="window" lastClr="FFFFFF"/>
      </a:lt1>
      <a:dk2>
        <a:srgbClr val="00A3AD"/>
      </a:dk2>
      <a:lt2>
        <a:srgbClr val="FFFFFF"/>
      </a:lt2>
      <a:accent1>
        <a:srgbClr val="004C97"/>
      </a:accent1>
      <a:accent2>
        <a:srgbClr val="00A3E0"/>
      </a:accent2>
      <a:accent3>
        <a:srgbClr val="009A44"/>
      </a:accent3>
      <a:accent4>
        <a:srgbClr val="C4D600"/>
      </a:accent4>
      <a:accent5>
        <a:srgbClr val="E31C79"/>
      </a:accent5>
      <a:accent6>
        <a:srgbClr val="FF6A13"/>
      </a:accent6>
      <a:hlink>
        <a:srgbClr val="9D2235"/>
      </a:hlink>
      <a:folHlink>
        <a:srgbClr val="2A2867"/>
      </a:folHlink>
    </a:clrScheme>
    <a:fontScheme name="1_VBS_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24AFE9D-DB39-4CD5-A251-DA3244006D67}" vid="{99C01956-076F-4DC8-B2BB-EF22AF1F99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2244A15CCB749AB9E2EBEF64C2511" ma:contentTypeVersion="0" ma:contentTypeDescription="Create a new document." ma:contentTypeScope="" ma:versionID="0d958761bbf126cbabb3ef3a100f4d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7DFC07-F25B-47A5-9457-36E08CA410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BEBB0B-1048-4912-AAEB-E06A0B04D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_VBS_Pres_B</Template>
  <TotalTime>0</TotalTime>
  <Words>169</Words>
  <Application>Microsoft Office PowerPoint</Application>
  <PresentationFormat>On-screen Show (16:9)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_VBS_16-9_ThemeBlue</vt:lpstr>
      <vt:lpstr>VC/PE: a misunderstood asset class</vt:lpstr>
      <vt:lpstr>Buyouts have some impact on efficiency</vt:lpstr>
      <vt:lpstr>Buyouts positively impact growth</vt:lpstr>
      <vt:lpstr>Since 2010, buyouts contribute to employment</vt:lpstr>
      <vt:lpstr>Governments invest heavily In PE (VC)</vt:lpstr>
      <vt:lpstr>Is gov’t money (GLP) well spent?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VC/PE: a misunderstood asset class</dc:title>
  <dc:creator>Sophie Manigart</dc:creator>
  <dc:description>vs_3.0_02-06-2016</dc:description>
  <cp:lastModifiedBy>Apostolos Thomadakis</cp:lastModifiedBy>
  <cp:revision>2</cp:revision>
  <dcterms:created xsi:type="dcterms:W3CDTF">2021-12-02T08:10:01Z</dcterms:created>
  <dcterms:modified xsi:type="dcterms:W3CDTF">2021-12-09T08:19:39Z</dcterms:modified>
</cp:coreProperties>
</file>