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1pPr>
    <a:lvl2pPr marL="0" marR="0" indent="609584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2pPr>
    <a:lvl3pPr marL="0" marR="0" indent="1219169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3pPr>
    <a:lvl4pPr marL="0" marR="0" indent="1828754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4pPr>
    <a:lvl5pPr marL="0" marR="0" indent="2438338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5pPr>
    <a:lvl6pPr marL="0" marR="0" indent="3047924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6pPr>
    <a:lvl7pPr marL="0" marR="0" indent="3657508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7pPr>
    <a:lvl8pPr marL="0" marR="0" indent="4267093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8pPr>
    <a:lvl9pPr marL="0" marR="0" indent="4876677" algn="l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Open Sans Light"/>
        <a:ea typeface="Open Sans Light"/>
        <a:cs typeface="Open Sans Light"/>
        <a:sym typeface="Open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rgbClr val="CFE4EB"/>
          </a:solidFill>
        </a:fill>
      </a:tcStyle>
    </a:wholeTbl>
    <a:band2H>
      <a:tcTxStyle/>
      <a:tcStyle>
        <a:tcBdr/>
        <a:fill>
          <a:solidFill>
            <a:srgbClr val="E8F2F5"/>
          </a:solidFill>
        </a:fill>
      </a:tcStyle>
    </a:band2H>
    <a:firstCol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381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381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rgbClr val="FBDECA"/>
          </a:solidFill>
        </a:fill>
      </a:tcStyle>
    </a:wholeTbl>
    <a:band2H>
      <a:tcTxStyle/>
      <a:tcStyle>
        <a:tcBdr/>
        <a:fill>
          <a:solidFill>
            <a:srgbClr val="FDEFE6"/>
          </a:solidFill>
        </a:fill>
      </a:tcStyle>
    </a:band2H>
    <a:firstCol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381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381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rgbClr val="D4CFE0"/>
          </a:solidFill>
        </a:fill>
      </a:tcStyle>
    </a:wholeTbl>
    <a:band2H>
      <a:tcTxStyle/>
      <a:tcStyle>
        <a:tcBdr/>
        <a:fill>
          <a:solidFill>
            <a:srgbClr val="EBE8F0"/>
          </a:solidFill>
        </a:fill>
      </a:tcStyle>
    </a:band2H>
    <a:firstCol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381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381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2B2B2D"/>
          </a:solidFill>
        </a:fill>
      </a:tcStyle>
    </a:band2H>
    <a:firstCol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B2B2D"/>
          </a:solidFill>
        </a:fill>
      </a:tcStyle>
    </a:lastRow>
    <a:fir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38100" cap="flat">
              <a:solidFill>
                <a:srgbClr val="2B2B2D"/>
              </a:solidFill>
              <a:prstDash val="solid"/>
              <a:round/>
            </a:ln>
          </a:top>
          <a:bottom>
            <a:ln w="127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Open Sans Light"/>
          <a:ea typeface="Open Sans Light"/>
          <a:cs typeface="Open Sans Light"/>
        </a:font>
        <a:srgbClr val="2B2B2D"/>
      </a:tcTxStyle>
      <a:tcStyle>
        <a:tcBdr>
          <a:left>
            <a:ln w="12700" cap="flat">
              <a:solidFill>
                <a:srgbClr val="2B2B2D"/>
              </a:solidFill>
              <a:prstDash val="solid"/>
              <a:round/>
            </a:ln>
          </a:left>
          <a:right>
            <a:ln w="12700" cap="flat">
              <a:solidFill>
                <a:srgbClr val="2B2B2D"/>
              </a:solidFill>
              <a:prstDash val="solid"/>
              <a:round/>
            </a:ln>
          </a:right>
          <a:top>
            <a:ln w="12700" cap="flat">
              <a:solidFill>
                <a:srgbClr val="2B2B2D"/>
              </a:solidFill>
              <a:prstDash val="solid"/>
              <a:round/>
            </a:ln>
          </a:top>
          <a:bottom>
            <a:ln w="38100" cap="flat">
              <a:solidFill>
                <a:srgbClr val="2B2B2D"/>
              </a:solidFill>
              <a:prstDash val="solid"/>
              <a:round/>
            </a:ln>
          </a:bottom>
          <a:insideH>
            <a:ln w="12700" cap="flat">
              <a:solidFill>
                <a:srgbClr val="2B2B2D"/>
              </a:solidFill>
              <a:prstDash val="solid"/>
              <a:round/>
            </a:ln>
          </a:insideH>
          <a:insideV>
            <a:ln w="12700" cap="flat">
              <a:solidFill>
                <a:srgbClr val="2B2B2D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 Light"/>
          <a:ea typeface="Open Sans Light"/>
          <a:cs typeface="Open Sans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Shape 17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8" name="Shape 17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942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09584" latinLnBrk="0">
      <a:defRPr sz="1600">
        <a:latin typeface="+mn-lt"/>
        <a:ea typeface="+mn-ea"/>
        <a:cs typeface="+mn-cs"/>
        <a:sym typeface="Calibri"/>
      </a:defRPr>
    </a:lvl1pPr>
    <a:lvl2pPr indent="228600" defTabSz="609584" latinLnBrk="0">
      <a:defRPr sz="1600">
        <a:latin typeface="+mn-lt"/>
        <a:ea typeface="+mn-ea"/>
        <a:cs typeface="+mn-cs"/>
        <a:sym typeface="Calibri"/>
      </a:defRPr>
    </a:lvl2pPr>
    <a:lvl3pPr indent="457200" defTabSz="609584" latinLnBrk="0">
      <a:defRPr sz="1600">
        <a:latin typeface="+mn-lt"/>
        <a:ea typeface="+mn-ea"/>
        <a:cs typeface="+mn-cs"/>
        <a:sym typeface="Calibri"/>
      </a:defRPr>
    </a:lvl3pPr>
    <a:lvl4pPr indent="685800" defTabSz="609584" latinLnBrk="0">
      <a:defRPr sz="1600">
        <a:latin typeface="+mn-lt"/>
        <a:ea typeface="+mn-ea"/>
        <a:cs typeface="+mn-cs"/>
        <a:sym typeface="Calibri"/>
      </a:defRPr>
    </a:lvl4pPr>
    <a:lvl5pPr indent="914400" defTabSz="609584" latinLnBrk="0">
      <a:defRPr sz="1600">
        <a:latin typeface="+mn-lt"/>
        <a:ea typeface="+mn-ea"/>
        <a:cs typeface="+mn-cs"/>
        <a:sym typeface="Calibri"/>
      </a:defRPr>
    </a:lvl5pPr>
    <a:lvl6pPr indent="1143000" defTabSz="609584" latinLnBrk="0">
      <a:defRPr sz="1600">
        <a:latin typeface="+mn-lt"/>
        <a:ea typeface="+mn-ea"/>
        <a:cs typeface="+mn-cs"/>
        <a:sym typeface="Calibri"/>
      </a:defRPr>
    </a:lvl6pPr>
    <a:lvl7pPr indent="1371600" defTabSz="609584" latinLnBrk="0">
      <a:defRPr sz="1600">
        <a:latin typeface="+mn-lt"/>
        <a:ea typeface="+mn-ea"/>
        <a:cs typeface="+mn-cs"/>
        <a:sym typeface="Calibri"/>
      </a:defRPr>
    </a:lvl7pPr>
    <a:lvl8pPr indent="1600200" defTabSz="609584" latinLnBrk="0">
      <a:defRPr sz="1600">
        <a:latin typeface="+mn-lt"/>
        <a:ea typeface="+mn-ea"/>
        <a:cs typeface="+mn-cs"/>
        <a:sym typeface="Calibri"/>
      </a:defRPr>
    </a:lvl8pPr>
    <a:lvl9pPr indent="1828800" defTabSz="609584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Tall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1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2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5084065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4" name="Rectangle"/>
          <p:cNvSpPr>
            <a:spLocks noGrp="1"/>
          </p:cNvSpPr>
          <p:nvPr>
            <p:ph type="body" sz="quarter" idx="15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2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ight Gri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93" name="Image"/>
          <p:cNvSpPr>
            <a:spLocks noGrp="1"/>
          </p:cNvSpPr>
          <p:nvPr>
            <p:ph type="pic" sz="quarter" idx="13"/>
          </p:nvPr>
        </p:nvSpPr>
        <p:spPr>
          <a:xfrm>
            <a:off x="9133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4" name="Image"/>
          <p:cNvSpPr>
            <a:spLocks noGrp="1"/>
          </p:cNvSpPr>
          <p:nvPr>
            <p:ph type="pic" sz="quarter" idx="14"/>
          </p:nvPr>
        </p:nvSpPr>
        <p:spPr>
          <a:xfrm>
            <a:off x="35549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5" name="Image"/>
          <p:cNvSpPr>
            <a:spLocks noGrp="1"/>
          </p:cNvSpPr>
          <p:nvPr>
            <p:ph type="pic" sz="quarter" idx="15"/>
          </p:nvPr>
        </p:nvSpPr>
        <p:spPr>
          <a:xfrm>
            <a:off x="61965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6" name="Image"/>
          <p:cNvSpPr>
            <a:spLocks noGrp="1"/>
          </p:cNvSpPr>
          <p:nvPr>
            <p:ph type="pic" sz="quarter" idx="16"/>
          </p:nvPr>
        </p:nvSpPr>
        <p:spPr>
          <a:xfrm>
            <a:off x="88381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3383" y="4717007"/>
            <a:ext cx="2441450" cy="13266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71450" indent="-171450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42900" indent="-171450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14350" indent="-171450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1145089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8" name="Image"/>
          <p:cNvSpPr>
            <a:spLocks noGrp="1"/>
          </p:cNvSpPr>
          <p:nvPr>
            <p:ph type="pic" sz="quarter" idx="17"/>
          </p:nvPr>
        </p:nvSpPr>
        <p:spPr>
          <a:xfrm>
            <a:off x="9133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9" name="Image"/>
          <p:cNvSpPr>
            <a:spLocks noGrp="1"/>
          </p:cNvSpPr>
          <p:nvPr>
            <p:ph type="pic" sz="quarter" idx="18"/>
          </p:nvPr>
        </p:nvSpPr>
        <p:spPr>
          <a:xfrm>
            <a:off x="35549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0" name="Image"/>
          <p:cNvSpPr>
            <a:spLocks noGrp="1"/>
          </p:cNvSpPr>
          <p:nvPr>
            <p:ph type="pic" sz="quarter" idx="19"/>
          </p:nvPr>
        </p:nvSpPr>
        <p:spPr>
          <a:xfrm>
            <a:off x="61965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1" name="Image"/>
          <p:cNvSpPr>
            <a:spLocks noGrp="1"/>
          </p:cNvSpPr>
          <p:nvPr>
            <p:ph type="pic" sz="quarter" idx="20"/>
          </p:nvPr>
        </p:nvSpPr>
        <p:spPr>
          <a:xfrm>
            <a:off x="88381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ight Grid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0" name="Image"/>
          <p:cNvSpPr>
            <a:spLocks noGrp="1"/>
          </p:cNvSpPr>
          <p:nvPr>
            <p:ph type="pic" sz="quarter" idx="13"/>
          </p:nvPr>
        </p:nvSpPr>
        <p:spPr>
          <a:xfrm>
            <a:off x="9133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1" name="Image"/>
          <p:cNvSpPr>
            <a:spLocks noGrp="1"/>
          </p:cNvSpPr>
          <p:nvPr>
            <p:ph type="pic" sz="quarter" idx="14"/>
          </p:nvPr>
        </p:nvSpPr>
        <p:spPr>
          <a:xfrm>
            <a:off x="35549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2" name="Image"/>
          <p:cNvSpPr>
            <a:spLocks noGrp="1"/>
          </p:cNvSpPr>
          <p:nvPr>
            <p:ph type="pic" sz="quarter" idx="15"/>
          </p:nvPr>
        </p:nvSpPr>
        <p:spPr>
          <a:xfrm>
            <a:off x="61965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3" name="Image"/>
          <p:cNvSpPr>
            <a:spLocks noGrp="1"/>
          </p:cNvSpPr>
          <p:nvPr>
            <p:ph type="pic" sz="quarter" idx="16"/>
          </p:nvPr>
        </p:nvSpPr>
        <p:spPr>
          <a:xfrm>
            <a:off x="88381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3383" y="4717007"/>
            <a:ext cx="2441450" cy="13266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71450" indent="-171450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42900" indent="-171450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14350" indent="-171450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1145089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5" name="Image"/>
          <p:cNvSpPr>
            <a:spLocks noGrp="1"/>
          </p:cNvSpPr>
          <p:nvPr>
            <p:ph type="pic" sz="quarter" idx="17"/>
          </p:nvPr>
        </p:nvSpPr>
        <p:spPr>
          <a:xfrm>
            <a:off x="9133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6" name="Image"/>
          <p:cNvSpPr>
            <a:spLocks noGrp="1"/>
          </p:cNvSpPr>
          <p:nvPr>
            <p:ph type="pic" sz="quarter" idx="18"/>
          </p:nvPr>
        </p:nvSpPr>
        <p:spPr>
          <a:xfrm>
            <a:off x="35549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7" name="Image"/>
          <p:cNvSpPr>
            <a:spLocks noGrp="1"/>
          </p:cNvSpPr>
          <p:nvPr>
            <p:ph type="pic" sz="quarter" idx="19"/>
          </p:nvPr>
        </p:nvSpPr>
        <p:spPr>
          <a:xfrm>
            <a:off x="61965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8" name="Image"/>
          <p:cNvSpPr>
            <a:spLocks noGrp="1"/>
          </p:cNvSpPr>
          <p:nvPr>
            <p:ph type="pic" sz="quarter" idx="20"/>
          </p:nvPr>
        </p:nvSpPr>
        <p:spPr>
          <a:xfrm>
            <a:off x="88381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9" name="Rectangle"/>
          <p:cNvSpPr>
            <a:spLocks noGrp="1"/>
          </p:cNvSpPr>
          <p:nvPr>
            <p:ph type="body" sz="quarter" idx="2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32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x Gri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8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9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0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20990"/>
            <a:ext cx="3328416" cy="13702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2" name="Image"/>
          <p:cNvSpPr>
            <a:spLocks noGrp="1"/>
          </p:cNvSpPr>
          <p:nvPr>
            <p:ph type="pic" sz="quarter" idx="16"/>
          </p:nvPr>
        </p:nvSpPr>
        <p:spPr>
          <a:xfrm>
            <a:off x="914400" y="3060985"/>
            <a:ext cx="3328416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3" name="Image"/>
          <p:cNvSpPr>
            <a:spLocks noGrp="1"/>
          </p:cNvSpPr>
          <p:nvPr>
            <p:ph type="pic" sz="quarter" idx="17"/>
          </p:nvPr>
        </p:nvSpPr>
        <p:spPr>
          <a:xfrm>
            <a:off x="4431791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4" name="Image"/>
          <p:cNvSpPr>
            <a:spLocks noGrp="1"/>
          </p:cNvSpPr>
          <p:nvPr>
            <p:ph type="pic" sz="quarter" idx="18"/>
          </p:nvPr>
        </p:nvSpPr>
        <p:spPr>
          <a:xfrm>
            <a:off x="7949183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x Grid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43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4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5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20990"/>
            <a:ext cx="3328416" cy="13702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7" name="Image"/>
          <p:cNvSpPr>
            <a:spLocks noGrp="1"/>
          </p:cNvSpPr>
          <p:nvPr>
            <p:ph type="pic" sz="quarter" idx="16"/>
          </p:nvPr>
        </p:nvSpPr>
        <p:spPr>
          <a:xfrm>
            <a:off x="914400" y="3060985"/>
            <a:ext cx="3328416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8" name="Image"/>
          <p:cNvSpPr>
            <a:spLocks noGrp="1"/>
          </p:cNvSpPr>
          <p:nvPr>
            <p:ph type="pic" sz="quarter" idx="17"/>
          </p:nvPr>
        </p:nvSpPr>
        <p:spPr>
          <a:xfrm>
            <a:off x="4431791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9" name="Image"/>
          <p:cNvSpPr>
            <a:spLocks noGrp="1"/>
          </p:cNvSpPr>
          <p:nvPr>
            <p:ph type="pic" sz="quarter" idx="18"/>
          </p:nvPr>
        </p:nvSpPr>
        <p:spPr>
          <a:xfrm>
            <a:off x="7949183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0" name="Rectangle"/>
          <p:cNvSpPr>
            <a:spLocks noGrp="1"/>
          </p:cNvSpPr>
          <p:nvPr>
            <p:ph type="body" sz="quarter" idx="19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3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Gri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9" name="Image"/>
          <p:cNvSpPr>
            <a:spLocks noGrp="1"/>
          </p:cNvSpPr>
          <p:nvPr>
            <p:ph type="pic" sz="quarter" idx="13"/>
          </p:nvPr>
        </p:nvSpPr>
        <p:spPr>
          <a:xfrm>
            <a:off x="915925" y="1397000"/>
            <a:ext cx="5085590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0" name="Image"/>
          <p:cNvSpPr>
            <a:spLocks noGrp="1"/>
          </p:cNvSpPr>
          <p:nvPr>
            <p:ph type="pic" sz="quarter" idx="14"/>
          </p:nvPr>
        </p:nvSpPr>
        <p:spPr>
          <a:xfrm>
            <a:off x="6193535" y="1397000"/>
            <a:ext cx="5085591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04405"/>
            <a:ext cx="5084065" cy="1339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2" name="Image"/>
          <p:cNvSpPr>
            <a:spLocks noGrp="1"/>
          </p:cNvSpPr>
          <p:nvPr>
            <p:ph type="pic" sz="quarter" idx="15"/>
          </p:nvPr>
        </p:nvSpPr>
        <p:spPr>
          <a:xfrm>
            <a:off x="915925" y="3060985"/>
            <a:ext cx="5085590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3" name="Image"/>
          <p:cNvSpPr>
            <a:spLocks noGrp="1"/>
          </p:cNvSpPr>
          <p:nvPr>
            <p:ph type="pic" sz="quarter" idx="16"/>
          </p:nvPr>
        </p:nvSpPr>
        <p:spPr>
          <a:xfrm>
            <a:off x="6193535" y="3060985"/>
            <a:ext cx="5085591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Grid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72" name="Image"/>
          <p:cNvSpPr>
            <a:spLocks noGrp="1"/>
          </p:cNvSpPr>
          <p:nvPr>
            <p:ph type="pic" sz="quarter" idx="13"/>
          </p:nvPr>
        </p:nvSpPr>
        <p:spPr>
          <a:xfrm>
            <a:off x="915925" y="1397000"/>
            <a:ext cx="5085590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3" name="Image"/>
          <p:cNvSpPr>
            <a:spLocks noGrp="1"/>
          </p:cNvSpPr>
          <p:nvPr>
            <p:ph type="pic" sz="quarter" idx="14"/>
          </p:nvPr>
        </p:nvSpPr>
        <p:spPr>
          <a:xfrm>
            <a:off x="6193535" y="1397000"/>
            <a:ext cx="5085591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04405"/>
            <a:ext cx="5084065" cy="1339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5" name="Image"/>
          <p:cNvSpPr>
            <a:spLocks noGrp="1"/>
          </p:cNvSpPr>
          <p:nvPr>
            <p:ph type="pic" sz="quarter" idx="15"/>
          </p:nvPr>
        </p:nvSpPr>
        <p:spPr>
          <a:xfrm>
            <a:off x="915925" y="3060985"/>
            <a:ext cx="5085590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6" name="Image"/>
          <p:cNvSpPr>
            <a:spLocks noGrp="1"/>
          </p:cNvSpPr>
          <p:nvPr>
            <p:ph type="pic" sz="quarter" idx="16"/>
          </p:nvPr>
        </p:nvSpPr>
        <p:spPr>
          <a:xfrm>
            <a:off x="6193535" y="3060985"/>
            <a:ext cx="5085591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7" name="Rectangle"/>
          <p:cNvSpPr>
            <a:spLocks noGrp="1"/>
          </p:cNvSpPr>
          <p:nvPr>
            <p:ph type="body" sz="quarter" idx="17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37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6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7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8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9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1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4604358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392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4604358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393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4604358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3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ar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02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3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4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5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7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4604358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08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4604358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09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4604358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10" name="Rectangle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4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19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0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1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3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604358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24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604358"/>
            <a:ext cx="3328416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2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33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4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5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7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604358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38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604358"/>
            <a:ext cx="3328416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39" name="Rectangle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4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Bar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48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9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12133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1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4912133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52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45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1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2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12133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4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4912133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Bar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73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4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5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6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8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2982316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79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2982316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80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2982316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8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Bar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9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0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1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2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4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2982316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95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2982316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96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2982316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497" name="Rectangle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4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06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7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8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0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2982316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511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2982316"/>
            <a:ext cx="3328416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512" name="Rectangle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5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21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2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3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5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2982316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526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2982316"/>
            <a:ext cx="3328416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52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35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6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290092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8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3290092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53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47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8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290092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0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3290092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1551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55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 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60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9"/>
            <a:ext cx="1379229" cy="978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2" name="Image"/>
          <p:cNvSpPr>
            <a:spLocks noGrp="1"/>
          </p:cNvSpPr>
          <p:nvPr>
            <p:ph type="pic" sz="quarter" idx="14"/>
          </p:nvPr>
        </p:nvSpPr>
        <p:spPr>
          <a:xfrm>
            <a:off x="3483709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3" name="Image"/>
          <p:cNvSpPr>
            <a:spLocks noGrp="1"/>
          </p:cNvSpPr>
          <p:nvPr>
            <p:ph type="pic" sz="quarter" idx="15"/>
          </p:nvPr>
        </p:nvSpPr>
        <p:spPr>
          <a:xfrm>
            <a:off x="6392033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4" name="Image"/>
          <p:cNvSpPr>
            <a:spLocks noGrp="1"/>
          </p:cNvSpPr>
          <p:nvPr>
            <p:ph type="pic" sz="quarter" idx="16"/>
          </p:nvPr>
        </p:nvSpPr>
        <p:spPr>
          <a:xfrm>
            <a:off x="9300356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5" name="Image"/>
          <p:cNvSpPr>
            <a:spLocks noGrp="1"/>
          </p:cNvSpPr>
          <p:nvPr>
            <p:ph type="pic" sz="quarter" idx="17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6" name="Image"/>
          <p:cNvSpPr>
            <a:spLocks noGrp="1"/>
          </p:cNvSpPr>
          <p:nvPr>
            <p:ph type="pic" sz="quarter" idx="18"/>
          </p:nvPr>
        </p:nvSpPr>
        <p:spPr>
          <a:xfrm>
            <a:off x="3483709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7" name="Image"/>
          <p:cNvSpPr>
            <a:spLocks noGrp="1"/>
          </p:cNvSpPr>
          <p:nvPr>
            <p:ph type="pic" sz="quarter" idx="19"/>
          </p:nvPr>
        </p:nvSpPr>
        <p:spPr>
          <a:xfrm>
            <a:off x="6392033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8" name="Image"/>
          <p:cNvSpPr>
            <a:spLocks noGrp="1"/>
          </p:cNvSpPr>
          <p:nvPr>
            <p:ph type="pic" sz="quarter" idx="20"/>
          </p:nvPr>
        </p:nvSpPr>
        <p:spPr>
          <a:xfrm>
            <a:off x="9300356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9" name="Image"/>
          <p:cNvSpPr>
            <a:spLocks noGrp="1"/>
          </p:cNvSpPr>
          <p:nvPr>
            <p:ph type="pic" sz="quarter" idx="21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0" name="Image"/>
          <p:cNvSpPr>
            <a:spLocks noGrp="1"/>
          </p:cNvSpPr>
          <p:nvPr>
            <p:ph type="pic" sz="quarter" idx="22"/>
          </p:nvPr>
        </p:nvSpPr>
        <p:spPr>
          <a:xfrm>
            <a:off x="3483709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6850B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1" name="Image"/>
          <p:cNvSpPr>
            <a:spLocks noGrp="1"/>
          </p:cNvSpPr>
          <p:nvPr>
            <p:ph type="pic" sz="quarter" idx="23"/>
          </p:nvPr>
        </p:nvSpPr>
        <p:spPr>
          <a:xfrm>
            <a:off x="6392033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2" name="Image"/>
          <p:cNvSpPr>
            <a:spLocks noGrp="1"/>
          </p:cNvSpPr>
          <p:nvPr>
            <p:ph type="pic" sz="quarter" idx="24"/>
          </p:nvPr>
        </p:nvSpPr>
        <p:spPr>
          <a:xfrm>
            <a:off x="9300356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 team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8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57565A"/>
                </a:solidFill>
              </a:defRPr>
            </a:lvl1pPr>
            <a:lvl2pPr marL="488145" indent="-259551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2pPr>
            <a:lvl3pPr marL="716474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3pPr>
            <a:lvl4pPr marL="945068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4pPr>
            <a:lvl5pPr marL="1173663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2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3" name="Image"/>
          <p:cNvSpPr>
            <a:spLocks noGrp="1"/>
          </p:cNvSpPr>
          <p:nvPr>
            <p:ph type="pic" sz="quarter" idx="14"/>
          </p:nvPr>
        </p:nvSpPr>
        <p:spPr>
          <a:xfrm>
            <a:off x="3483709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4" name="Image"/>
          <p:cNvSpPr>
            <a:spLocks noGrp="1"/>
          </p:cNvSpPr>
          <p:nvPr>
            <p:ph type="pic" sz="quarter" idx="15"/>
          </p:nvPr>
        </p:nvSpPr>
        <p:spPr>
          <a:xfrm>
            <a:off x="6392033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5" name="Image"/>
          <p:cNvSpPr>
            <a:spLocks noGrp="1"/>
          </p:cNvSpPr>
          <p:nvPr>
            <p:ph type="pic" sz="quarter" idx="16"/>
          </p:nvPr>
        </p:nvSpPr>
        <p:spPr>
          <a:xfrm>
            <a:off x="9300356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6" name="Image"/>
          <p:cNvSpPr>
            <a:spLocks noGrp="1"/>
          </p:cNvSpPr>
          <p:nvPr>
            <p:ph type="pic" sz="quarter" idx="17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7" name="Image"/>
          <p:cNvSpPr>
            <a:spLocks noGrp="1"/>
          </p:cNvSpPr>
          <p:nvPr>
            <p:ph type="pic" sz="quarter" idx="18"/>
          </p:nvPr>
        </p:nvSpPr>
        <p:spPr>
          <a:xfrm>
            <a:off x="3483709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8" name="Image"/>
          <p:cNvSpPr>
            <a:spLocks noGrp="1"/>
          </p:cNvSpPr>
          <p:nvPr>
            <p:ph type="pic" sz="quarter" idx="19"/>
          </p:nvPr>
        </p:nvSpPr>
        <p:spPr>
          <a:xfrm>
            <a:off x="6392033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9" name="Image"/>
          <p:cNvSpPr>
            <a:spLocks noGrp="1"/>
          </p:cNvSpPr>
          <p:nvPr>
            <p:ph type="pic" sz="quarter" idx="20"/>
          </p:nvPr>
        </p:nvSpPr>
        <p:spPr>
          <a:xfrm>
            <a:off x="9300356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0" name="Image"/>
          <p:cNvSpPr>
            <a:spLocks noGrp="1"/>
          </p:cNvSpPr>
          <p:nvPr>
            <p:ph type="pic" sz="quarter" idx="21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1" name="Image"/>
          <p:cNvSpPr>
            <a:spLocks noGrp="1"/>
          </p:cNvSpPr>
          <p:nvPr>
            <p:ph type="pic" sz="quarter" idx="22"/>
          </p:nvPr>
        </p:nvSpPr>
        <p:spPr>
          <a:xfrm>
            <a:off x="3483709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6850B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2" name="Image"/>
          <p:cNvSpPr>
            <a:spLocks noGrp="1"/>
          </p:cNvSpPr>
          <p:nvPr>
            <p:ph type="pic" sz="quarter" idx="23"/>
          </p:nvPr>
        </p:nvSpPr>
        <p:spPr>
          <a:xfrm>
            <a:off x="6392033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3" name="Image"/>
          <p:cNvSpPr>
            <a:spLocks noGrp="1"/>
          </p:cNvSpPr>
          <p:nvPr>
            <p:ph type="pic" sz="quarter" idx="24"/>
          </p:nvPr>
        </p:nvSpPr>
        <p:spPr>
          <a:xfrm>
            <a:off x="9300356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Team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0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57565A"/>
                </a:solidFill>
              </a:defRPr>
            </a:lvl1pPr>
            <a:lvl2pPr marL="488145" indent="-259551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2pPr>
            <a:lvl3pPr marL="716474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3pPr>
            <a:lvl4pPr marL="945068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4pPr>
            <a:lvl5pPr marL="1173663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3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4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5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6" name="Image"/>
          <p:cNvSpPr>
            <a:spLocks noGrp="1"/>
          </p:cNvSpPr>
          <p:nvPr>
            <p:ph type="pic" sz="quarter" idx="16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7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8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153547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9" name="Image"/>
          <p:cNvSpPr>
            <a:spLocks noGrp="1"/>
          </p:cNvSpPr>
          <p:nvPr>
            <p:ph type="pic" sz="quarter" idx="19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0" name="Image"/>
          <p:cNvSpPr>
            <a:spLocks noGrp="1"/>
          </p:cNvSpPr>
          <p:nvPr>
            <p:ph type="pic" sz="quarter" idx="20"/>
          </p:nvPr>
        </p:nvSpPr>
        <p:spPr>
          <a:xfrm>
            <a:off x="4360324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6850B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1" name="Image"/>
          <p:cNvSpPr>
            <a:spLocks noGrp="1"/>
          </p:cNvSpPr>
          <p:nvPr>
            <p:ph type="pic" sz="quarter" idx="21"/>
          </p:nvPr>
        </p:nvSpPr>
        <p:spPr>
          <a:xfrm>
            <a:off x="8145261" y="4667303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Team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20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9"/>
            <a:ext cx="2314409" cy="978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2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3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4" name="Image"/>
          <p:cNvSpPr>
            <a:spLocks noGrp="1"/>
          </p:cNvSpPr>
          <p:nvPr>
            <p:ph type="pic" sz="quarter" idx="16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5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153548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6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153547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7" name="Image"/>
          <p:cNvSpPr>
            <a:spLocks noGrp="1"/>
          </p:cNvSpPr>
          <p:nvPr>
            <p:ph type="pic" sz="quarter" idx="19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8" name="Image"/>
          <p:cNvSpPr>
            <a:spLocks noGrp="1"/>
          </p:cNvSpPr>
          <p:nvPr>
            <p:ph type="pic" sz="quarter" idx="20"/>
          </p:nvPr>
        </p:nvSpPr>
        <p:spPr>
          <a:xfrm>
            <a:off x="4360324" y="466730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6850B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9" name="Image"/>
          <p:cNvSpPr>
            <a:spLocks noGrp="1"/>
          </p:cNvSpPr>
          <p:nvPr>
            <p:ph type="pic" sz="quarter" idx="21"/>
          </p:nvPr>
        </p:nvSpPr>
        <p:spPr>
          <a:xfrm>
            <a:off x="8145261" y="4667303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Team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38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8"/>
            <a:ext cx="231440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0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1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2" name="Image"/>
          <p:cNvSpPr>
            <a:spLocks noGrp="1"/>
          </p:cNvSpPr>
          <p:nvPr>
            <p:ph type="pic" sz="quarter" idx="16"/>
          </p:nvPr>
        </p:nvSpPr>
        <p:spPr>
          <a:xfrm>
            <a:off x="575387" y="3886577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3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886577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4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88657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6850B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5" name="Rectangle"/>
          <p:cNvSpPr>
            <a:spLocks noGrp="1"/>
          </p:cNvSpPr>
          <p:nvPr>
            <p:ph type="body" sz="quarter" idx="19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64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Team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54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8"/>
            <a:ext cx="231440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6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7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8" name="Image"/>
          <p:cNvSpPr>
            <a:spLocks noGrp="1"/>
          </p:cNvSpPr>
          <p:nvPr>
            <p:ph type="pic" sz="quarter" idx="16"/>
          </p:nvPr>
        </p:nvSpPr>
        <p:spPr>
          <a:xfrm>
            <a:off x="575387" y="3886577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9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886577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0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886575"/>
            <a:ext cx="914401" cy="91440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6850B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Team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9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295374" y="1639788"/>
            <a:ext cx="355867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1" name="Image"/>
          <p:cNvSpPr>
            <a:spLocks noGrp="1"/>
          </p:cNvSpPr>
          <p:nvPr>
            <p:ph type="pic" sz="quarter" idx="14"/>
          </p:nvPr>
        </p:nvSpPr>
        <p:spPr>
          <a:xfrm>
            <a:off x="6279803" y="1639790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2" name="Image"/>
          <p:cNvSpPr>
            <a:spLocks noGrp="1"/>
          </p:cNvSpPr>
          <p:nvPr>
            <p:ph type="pic" sz="quarter" idx="15"/>
          </p:nvPr>
        </p:nvSpPr>
        <p:spPr>
          <a:xfrm>
            <a:off x="575387" y="3886577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3" name="Image"/>
          <p:cNvSpPr>
            <a:spLocks noGrp="1"/>
          </p:cNvSpPr>
          <p:nvPr>
            <p:ph type="pic" sz="quarter" idx="16"/>
          </p:nvPr>
        </p:nvSpPr>
        <p:spPr>
          <a:xfrm>
            <a:off x="6279803" y="3886577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4" name="Rectangle"/>
          <p:cNvSpPr>
            <a:spLocks noGrp="1"/>
          </p:cNvSpPr>
          <p:nvPr>
            <p:ph type="body" sz="quarter" idx="17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6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4 Team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83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295374" y="1639788"/>
            <a:ext cx="355867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5" name="Image"/>
          <p:cNvSpPr>
            <a:spLocks noGrp="1"/>
          </p:cNvSpPr>
          <p:nvPr>
            <p:ph type="pic" sz="quarter" idx="14"/>
          </p:nvPr>
        </p:nvSpPr>
        <p:spPr>
          <a:xfrm>
            <a:off x="6279803" y="1639790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6" name="Image"/>
          <p:cNvSpPr>
            <a:spLocks noGrp="1"/>
          </p:cNvSpPr>
          <p:nvPr>
            <p:ph type="pic" sz="quarter" idx="15"/>
          </p:nvPr>
        </p:nvSpPr>
        <p:spPr>
          <a:xfrm>
            <a:off x="575387" y="3886577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7" name="Image"/>
          <p:cNvSpPr>
            <a:spLocks noGrp="1"/>
          </p:cNvSpPr>
          <p:nvPr>
            <p:ph type="pic" sz="quarter" idx="16"/>
          </p:nvPr>
        </p:nvSpPr>
        <p:spPr>
          <a:xfrm>
            <a:off x="6279803" y="3886577"/>
            <a:ext cx="1534155" cy="1534155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Team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96" name="Image"/>
          <p:cNvSpPr>
            <a:spLocks noGrp="1"/>
          </p:cNvSpPr>
          <p:nvPr>
            <p:ph type="pic" sz="quarter" idx="13"/>
          </p:nvPr>
        </p:nvSpPr>
        <p:spPr>
          <a:xfrm>
            <a:off x="1564224" y="1639790"/>
            <a:ext cx="1399262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75387" y="3256991"/>
            <a:ext cx="3376937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8" name="Image"/>
          <p:cNvSpPr>
            <a:spLocks noGrp="1"/>
          </p:cNvSpPr>
          <p:nvPr>
            <p:ph type="pic" sz="quarter" idx="14"/>
          </p:nvPr>
        </p:nvSpPr>
        <p:spPr>
          <a:xfrm>
            <a:off x="5349163" y="1639790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9" name="Image"/>
          <p:cNvSpPr>
            <a:spLocks noGrp="1"/>
          </p:cNvSpPr>
          <p:nvPr>
            <p:ph type="pic" sz="quarter" idx="15"/>
          </p:nvPr>
        </p:nvSpPr>
        <p:spPr>
          <a:xfrm>
            <a:off x="9134099" y="1639789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0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70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Team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09" name="Image"/>
          <p:cNvSpPr>
            <a:spLocks noGrp="1"/>
          </p:cNvSpPr>
          <p:nvPr>
            <p:ph type="pic" sz="quarter" idx="13"/>
          </p:nvPr>
        </p:nvSpPr>
        <p:spPr>
          <a:xfrm>
            <a:off x="1564224" y="1639790"/>
            <a:ext cx="1399262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75387" y="3256991"/>
            <a:ext cx="3376937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1" name="Image"/>
          <p:cNvSpPr>
            <a:spLocks noGrp="1"/>
          </p:cNvSpPr>
          <p:nvPr>
            <p:ph type="pic" sz="quarter" idx="14"/>
          </p:nvPr>
        </p:nvSpPr>
        <p:spPr>
          <a:xfrm>
            <a:off x="5349163" y="1639790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2" name="Image"/>
          <p:cNvSpPr>
            <a:spLocks noGrp="1"/>
          </p:cNvSpPr>
          <p:nvPr>
            <p:ph type="pic" sz="quarter" idx="15"/>
          </p:nvPr>
        </p:nvSpPr>
        <p:spPr>
          <a:xfrm>
            <a:off x="9134099" y="1639789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Team Subtitl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21" name="Image"/>
          <p:cNvSpPr>
            <a:spLocks noGrp="1"/>
          </p:cNvSpPr>
          <p:nvPr>
            <p:ph type="pic" sz="quarter" idx="13"/>
          </p:nvPr>
        </p:nvSpPr>
        <p:spPr>
          <a:xfrm>
            <a:off x="1221601" y="1639790"/>
            <a:ext cx="1399262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19254" y="3256991"/>
            <a:ext cx="2403956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3" name="Image"/>
          <p:cNvSpPr>
            <a:spLocks noGrp="1"/>
          </p:cNvSpPr>
          <p:nvPr>
            <p:ph type="pic" sz="quarter" idx="14"/>
          </p:nvPr>
        </p:nvSpPr>
        <p:spPr>
          <a:xfrm>
            <a:off x="4025463" y="1639790"/>
            <a:ext cx="1399262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4" name="Image"/>
          <p:cNvSpPr>
            <a:spLocks noGrp="1"/>
          </p:cNvSpPr>
          <p:nvPr>
            <p:ph type="pic" sz="quarter" idx="15"/>
          </p:nvPr>
        </p:nvSpPr>
        <p:spPr>
          <a:xfrm>
            <a:off x="6829325" y="1639790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5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726" name="Image"/>
          <p:cNvSpPr>
            <a:spLocks noGrp="1"/>
          </p:cNvSpPr>
          <p:nvPr>
            <p:ph type="pic" sz="quarter" idx="17"/>
          </p:nvPr>
        </p:nvSpPr>
        <p:spPr>
          <a:xfrm>
            <a:off x="9633188" y="1639789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Team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35" name="Image"/>
          <p:cNvSpPr>
            <a:spLocks noGrp="1"/>
          </p:cNvSpPr>
          <p:nvPr>
            <p:ph type="pic" sz="quarter" idx="13"/>
          </p:nvPr>
        </p:nvSpPr>
        <p:spPr>
          <a:xfrm>
            <a:off x="1221601" y="1639790"/>
            <a:ext cx="1399262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19254" y="3256991"/>
            <a:ext cx="2403956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7" name="Image"/>
          <p:cNvSpPr>
            <a:spLocks noGrp="1"/>
          </p:cNvSpPr>
          <p:nvPr>
            <p:ph type="pic" sz="quarter" idx="14"/>
          </p:nvPr>
        </p:nvSpPr>
        <p:spPr>
          <a:xfrm>
            <a:off x="4025463" y="1639790"/>
            <a:ext cx="1399262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8" name="Image"/>
          <p:cNvSpPr>
            <a:spLocks noGrp="1"/>
          </p:cNvSpPr>
          <p:nvPr>
            <p:ph type="pic" sz="quarter" idx="15"/>
          </p:nvPr>
        </p:nvSpPr>
        <p:spPr>
          <a:xfrm>
            <a:off x="6829325" y="1639790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9" name="Image"/>
          <p:cNvSpPr>
            <a:spLocks noGrp="1"/>
          </p:cNvSpPr>
          <p:nvPr>
            <p:ph type="pic" sz="quarter" idx="16"/>
          </p:nvPr>
        </p:nvSpPr>
        <p:spPr>
          <a:xfrm>
            <a:off x="9633188" y="1639789"/>
            <a:ext cx="1399261" cy="1399261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48" name="Image"/>
          <p:cNvSpPr>
            <a:spLocks noGrp="1"/>
          </p:cNvSpPr>
          <p:nvPr>
            <p:ph type="pic" sz="quarter" idx="13"/>
          </p:nvPr>
        </p:nvSpPr>
        <p:spPr>
          <a:xfrm>
            <a:off x="914400" y="1268758"/>
            <a:ext cx="2352261" cy="3535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9" name="Image"/>
          <p:cNvSpPr>
            <a:spLocks noGrp="1"/>
          </p:cNvSpPr>
          <p:nvPr>
            <p:ph type="pic" sz="quarter" idx="14"/>
          </p:nvPr>
        </p:nvSpPr>
        <p:spPr>
          <a:xfrm>
            <a:off x="6257971" y="1268758"/>
            <a:ext cx="2352261" cy="3535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467708" y="1268758"/>
            <a:ext cx="2479812" cy="35356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0812" indent="-150812">
              <a:spcBef>
                <a:spcPts val="300"/>
              </a:spcBef>
              <a:buClrTx/>
              <a:buFontTx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401638" indent="-207963">
              <a:spcBef>
                <a:spcPts val="300"/>
              </a:spcBef>
              <a:buClrTx/>
              <a:buFontTx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1" name="Rectangle"/>
          <p:cNvSpPr>
            <a:spLocks noGrp="1"/>
          </p:cNvSpPr>
          <p:nvPr>
            <p:ph type="body" sz="quarter" idx="15"/>
          </p:nvPr>
        </p:nvSpPr>
        <p:spPr>
          <a:xfrm>
            <a:off x="8797789" y="1268758"/>
            <a:ext cx="2479812" cy="353568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b="1" spc="-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2" name="Rectangle"/>
          <p:cNvSpPr>
            <a:spLocks noGrp="1"/>
          </p:cNvSpPr>
          <p:nvPr>
            <p:ph type="body" sz="quarter" idx="16"/>
          </p:nvPr>
        </p:nvSpPr>
        <p:spPr>
          <a:xfrm>
            <a:off x="914399" y="4980564"/>
            <a:ext cx="5033121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753" name="Rectangle"/>
          <p:cNvSpPr>
            <a:spLocks noGrp="1"/>
          </p:cNvSpPr>
          <p:nvPr>
            <p:ph type="body" sz="quarter" idx="17"/>
          </p:nvPr>
        </p:nvSpPr>
        <p:spPr>
          <a:xfrm>
            <a:off x="6257971" y="4980564"/>
            <a:ext cx="501963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75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gradFill flip="none" rotWithShape="1"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bg>
      <p:bgPr>
        <a:solidFill>
          <a:srgbClr val="CF4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bg>
      <p:bgPr>
        <a:solidFill>
          <a:srgbClr val="21B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9" name="Body Level One…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</a:lvl1pPr>
            <a:lvl2pPr>
              <a:spcBef>
                <a:spcPts val="1200"/>
              </a:spcBef>
            </a:lvl2pPr>
            <a:lvl3pPr>
              <a:spcBef>
                <a:spcPts val="1200"/>
              </a:spcBef>
            </a:lvl3pPr>
            <a:lvl4pPr>
              <a:spcBef>
                <a:spcPts val="1200"/>
              </a:spcBef>
            </a:lvl4pPr>
            <a:lvl5pPr>
              <a:spcBef>
                <a:spcPts val="1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ubtitle and Conten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Body Level One…"/>
          <p:cNvSpPr>
            <a:spLocks noGrp="1"/>
          </p:cNvSpPr>
          <p:nvPr>
            <p:ph type="body" idx="1"/>
          </p:nvPr>
        </p:nvSpPr>
        <p:spPr>
          <a:xfrm>
            <a:off x="914400" y="1452419"/>
            <a:ext cx="10363200" cy="462756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</a:lvl1pPr>
            <a:lvl2pPr>
              <a:spcBef>
                <a:spcPts val="1200"/>
              </a:spcBef>
            </a:lvl2pPr>
            <a:lvl3pPr>
              <a:spcBef>
                <a:spcPts val="1200"/>
              </a:spcBef>
            </a:lvl3pPr>
            <a:lvl4pPr>
              <a:spcBef>
                <a:spcPts val="1200"/>
              </a:spcBef>
            </a:lvl4pPr>
            <a:lvl5pPr>
              <a:spcBef>
                <a:spcPts val="1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Rectangle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1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umn text no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8" name="Body Level One…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numCol="2" spcCol="274320"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600"/>
            </a:lvl1pPr>
            <a:lvl2pPr marL="228593" indent="-228593">
              <a:spcBef>
                <a:spcPts val="1200"/>
              </a:spcBef>
              <a:buClrTx/>
              <a:buFontTx/>
              <a:buChar char="•"/>
              <a:defRPr sz="1600"/>
            </a:lvl2pPr>
            <a:lvl3pPr marL="476239" indent="-247643">
              <a:spcBef>
                <a:spcPts val="1200"/>
              </a:spcBef>
              <a:buClrTx/>
              <a:buFontTx/>
              <a:buChar char="–"/>
              <a:defRPr sz="1600"/>
            </a:lvl3pPr>
            <a:lvl4pPr marL="685782" indent="-228593">
              <a:spcBef>
                <a:spcPts val="1200"/>
              </a:spcBef>
              <a:buClrTx/>
              <a:buFontTx/>
              <a:buChar char="•"/>
              <a:defRPr sz="1600"/>
            </a:lvl4pPr>
            <a:lvl5pPr marL="914377" indent="-228593">
              <a:spcBef>
                <a:spcPts val="1200"/>
              </a:spcBef>
              <a:buClrTx/>
              <a:buFontTx/>
              <a:buChar char="–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umn text with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914400" y="1452419"/>
            <a:ext cx="10363200" cy="4627564"/>
          </a:xfrm>
          <a:prstGeom prst="rect">
            <a:avLst/>
          </a:prstGeom>
        </p:spPr>
        <p:txBody>
          <a:bodyPr numCol="2" spcCol="274320"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600"/>
            </a:lvl1pPr>
            <a:lvl2pPr marL="228593" indent="-228593">
              <a:spcBef>
                <a:spcPts val="1200"/>
              </a:spcBef>
              <a:buClrTx/>
              <a:buFontTx/>
              <a:buChar char="•"/>
              <a:defRPr sz="1600"/>
            </a:lvl2pPr>
            <a:lvl3pPr marL="457189" indent="-228593">
              <a:spcBef>
                <a:spcPts val="1200"/>
              </a:spcBef>
              <a:buClrTx/>
              <a:buFontTx/>
              <a:buChar char="–"/>
              <a:defRPr sz="1600"/>
            </a:lvl3pPr>
            <a:lvl4pPr marL="685782" indent="-228593">
              <a:spcBef>
                <a:spcPts val="1200"/>
              </a:spcBef>
              <a:buClrTx/>
              <a:buFontTx/>
              <a:buChar char="•"/>
              <a:defRPr sz="1600"/>
            </a:lvl4pPr>
            <a:lvl5pPr marL="914377" indent="-228593">
              <a:spcBef>
                <a:spcPts val="1200"/>
              </a:spcBef>
              <a:buClrTx/>
              <a:buFontTx/>
              <a:buChar char="–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Rectangle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17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with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Body Level One…"/>
          <p:cNvSpPr>
            <a:spLocks noGrp="1"/>
          </p:cNvSpPr>
          <p:nvPr>
            <p:ph type="body" sz="half" idx="1"/>
          </p:nvPr>
        </p:nvSpPr>
        <p:spPr>
          <a:xfrm>
            <a:off x="914400" y="1452419"/>
            <a:ext cx="50800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Rectangle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18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7" name="Body Level One…"/>
          <p:cNvSpPr>
            <a:spLocks noGrp="1"/>
          </p:cNvSpPr>
          <p:nvPr>
            <p:ph type="body" sz="half" idx="1"/>
          </p:nvPr>
        </p:nvSpPr>
        <p:spPr>
          <a:xfrm>
            <a:off x="914400" y="1219200"/>
            <a:ext cx="50800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1219200"/>
            <a:ext cx="5082117" cy="3077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marL="0" indent="609584">
              <a:spcBef>
                <a:spcPts val="0"/>
              </a:spcBef>
              <a:buClrTx/>
              <a:buSzTx/>
              <a:buFontTx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marL="0" indent="1219169">
              <a:spcBef>
                <a:spcPts val="0"/>
              </a:spcBef>
              <a:buClrTx/>
              <a:buSzTx/>
              <a:buFontTx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marL="0" indent="1828754">
              <a:spcBef>
                <a:spcPts val="0"/>
              </a:spcBef>
              <a:buClrTx/>
              <a:buSzTx/>
              <a:buFontTx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marL="0" indent="2438338">
              <a:spcBef>
                <a:spcPts val="0"/>
              </a:spcBef>
              <a:buClrTx/>
              <a:buSzTx/>
              <a:buFontTx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219200"/>
            <a:ext cx="5084233" cy="307777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 spc="-1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1462283"/>
            <a:ext cx="5082117" cy="307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/>
            </a:lvl1pPr>
            <a:lvl2pPr marL="0" indent="609584">
              <a:spcBef>
                <a:spcPts val="0"/>
              </a:spcBef>
              <a:buClrTx/>
              <a:buSzTx/>
              <a:buFontTx/>
              <a:buNone/>
              <a:defRPr b="1"/>
            </a:lvl2pPr>
            <a:lvl3pPr marL="0" indent="1219169">
              <a:spcBef>
                <a:spcPts val="0"/>
              </a:spcBef>
              <a:buClrTx/>
              <a:buSzTx/>
              <a:buFontTx/>
              <a:buNone/>
              <a:defRPr b="1"/>
            </a:lvl3pPr>
            <a:lvl4pPr marL="0" indent="1828754">
              <a:spcBef>
                <a:spcPts val="0"/>
              </a:spcBef>
              <a:buClrTx/>
              <a:buSzTx/>
              <a:buFontTx/>
              <a:buNone/>
              <a:defRPr b="1"/>
            </a:lvl4pPr>
            <a:lvl5pPr marL="0" indent="2438338">
              <a:spcBef>
                <a:spcPts val="0"/>
              </a:spcBef>
              <a:buClrTx/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462283"/>
            <a:ext cx="5084233" cy="307778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 spc="-100"/>
            </a:pPr>
            <a:endParaRPr/>
          </a:p>
        </p:txBody>
      </p:sp>
      <p:sp>
        <p:nvSpPr>
          <p:cNvPr id="218" name="Rectangle"/>
          <p:cNvSpPr>
            <a:spLocks noGrp="1"/>
          </p:cNvSpPr>
          <p:nvPr>
            <p:ph type="body" sz="quarter" idx="14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2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ubtitle Only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/>
            </a:lvl1pPr>
            <a:lvl2pPr marL="488145" indent="-259551" algn="ctr">
              <a:lnSpc>
                <a:spcPct val="86000"/>
              </a:lnSpc>
              <a:spcBef>
                <a:spcPts val="0"/>
              </a:spcBef>
              <a:buClrTx/>
              <a:buFontTx/>
              <a:defRPr sz="1800"/>
            </a:lvl2pPr>
            <a:lvl3pPr marL="716474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/>
            </a:lvl3pPr>
            <a:lvl4pPr marL="945068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/>
            </a:lvl4pPr>
            <a:lvl5pPr marL="1173663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Image"/>
          <p:cNvSpPr>
            <a:spLocks noGrp="1"/>
          </p:cNvSpPr>
          <p:nvPr>
            <p:ph type="pic" sz="quarter" idx="14"/>
          </p:nvPr>
        </p:nvSpPr>
        <p:spPr>
          <a:xfrm>
            <a:off x="3049016" y="0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2" name="Image"/>
          <p:cNvSpPr>
            <a:spLocks noGrp="1"/>
          </p:cNvSpPr>
          <p:nvPr>
            <p:ph type="pic" sz="quarter" idx="15"/>
          </p:nvPr>
        </p:nvSpPr>
        <p:spPr>
          <a:xfrm>
            <a:off x="6098032" y="0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3" name="Image"/>
          <p:cNvSpPr>
            <a:spLocks noGrp="1"/>
          </p:cNvSpPr>
          <p:nvPr>
            <p:ph type="pic" sz="quarter" idx="16"/>
          </p:nvPr>
        </p:nvSpPr>
        <p:spPr>
          <a:xfrm>
            <a:off x="9147047" y="0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Image"/>
          <p:cNvSpPr>
            <a:spLocks noGrp="1"/>
          </p:cNvSpPr>
          <p:nvPr>
            <p:ph type="pic" sz="quarter" idx="17"/>
          </p:nvPr>
        </p:nvSpPr>
        <p:spPr>
          <a:xfrm>
            <a:off x="0" y="3419855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5" name="Image"/>
          <p:cNvSpPr>
            <a:spLocks noGrp="1"/>
          </p:cNvSpPr>
          <p:nvPr>
            <p:ph type="pic" sz="quarter" idx="18"/>
          </p:nvPr>
        </p:nvSpPr>
        <p:spPr>
          <a:xfrm>
            <a:off x="3049016" y="3419855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6" name="Image"/>
          <p:cNvSpPr>
            <a:spLocks noGrp="1"/>
          </p:cNvSpPr>
          <p:nvPr>
            <p:ph type="pic" sz="quarter" idx="19"/>
          </p:nvPr>
        </p:nvSpPr>
        <p:spPr>
          <a:xfrm>
            <a:off x="6098032" y="3419855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Image"/>
          <p:cNvSpPr>
            <a:spLocks noGrp="1"/>
          </p:cNvSpPr>
          <p:nvPr>
            <p:ph type="pic" sz="quarter" idx="20"/>
          </p:nvPr>
        </p:nvSpPr>
        <p:spPr>
          <a:xfrm>
            <a:off x="9147047" y="3419855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Image"/>
          <p:cNvSpPr>
            <a:spLocks noGrp="1"/>
          </p:cNvSpPr>
          <p:nvPr>
            <p:ph type="pic" sz="quarter" idx="14"/>
          </p:nvPr>
        </p:nvSpPr>
        <p:spPr>
          <a:xfrm>
            <a:off x="2437638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7" name="Image"/>
          <p:cNvSpPr>
            <a:spLocks noGrp="1"/>
          </p:cNvSpPr>
          <p:nvPr>
            <p:ph type="pic" sz="quarter" idx="15"/>
          </p:nvPr>
        </p:nvSpPr>
        <p:spPr>
          <a:xfrm>
            <a:off x="4875276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8" name="Image"/>
          <p:cNvSpPr>
            <a:spLocks noGrp="1"/>
          </p:cNvSpPr>
          <p:nvPr>
            <p:ph type="pic" sz="quarter" idx="16"/>
          </p:nvPr>
        </p:nvSpPr>
        <p:spPr>
          <a:xfrm>
            <a:off x="7312914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9" name="Image"/>
          <p:cNvSpPr>
            <a:spLocks noGrp="1"/>
          </p:cNvSpPr>
          <p:nvPr>
            <p:ph type="pic" sz="quarter" idx="17"/>
          </p:nvPr>
        </p:nvSpPr>
        <p:spPr>
          <a:xfrm>
            <a:off x="9750552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0" name="Image"/>
          <p:cNvSpPr>
            <a:spLocks noGrp="1"/>
          </p:cNvSpPr>
          <p:nvPr>
            <p:ph type="pic" sz="quarter" idx="18"/>
          </p:nvPr>
        </p:nvSpPr>
        <p:spPr>
          <a:xfrm>
            <a:off x="0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1" name="Image"/>
          <p:cNvSpPr>
            <a:spLocks noGrp="1"/>
          </p:cNvSpPr>
          <p:nvPr>
            <p:ph type="pic" sz="quarter" idx="19"/>
          </p:nvPr>
        </p:nvSpPr>
        <p:spPr>
          <a:xfrm>
            <a:off x="2437638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2" name="Image"/>
          <p:cNvSpPr>
            <a:spLocks noGrp="1"/>
          </p:cNvSpPr>
          <p:nvPr>
            <p:ph type="pic" sz="quarter" idx="20"/>
          </p:nvPr>
        </p:nvSpPr>
        <p:spPr>
          <a:xfrm>
            <a:off x="4875276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3" name="Image"/>
          <p:cNvSpPr>
            <a:spLocks noGrp="1"/>
          </p:cNvSpPr>
          <p:nvPr>
            <p:ph type="pic" sz="quarter" idx="21"/>
          </p:nvPr>
        </p:nvSpPr>
        <p:spPr>
          <a:xfrm>
            <a:off x="7312914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4" name="Image"/>
          <p:cNvSpPr>
            <a:spLocks noGrp="1"/>
          </p:cNvSpPr>
          <p:nvPr>
            <p:ph type="pic" sz="quarter" idx="22"/>
          </p:nvPr>
        </p:nvSpPr>
        <p:spPr>
          <a:xfrm>
            <a:off x="9750552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5" name="Image"/>
          <p:cNvSpPr>
            <a:spLocks noGrp="1"/>
          </p:cNvSpPr>
          <p:nvPr>
            <p:ph type="pic" sz="quarter" idx="23"/>
          </p:nvPr>
        </p:nvSpPr>
        <p:spPr>
          <a:xfrm>
            <a:off x="0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6" name="Image"/>
          <p:cNvSpPr>
            <a:spLocks noGrp="1"/>
          </p:cNvSpPr>
          <p:nvPr>
            <p:ph type="pic" sz="quarter" idx="24"/>
          </p:nvPr>
        </p:nvSpPr>
        <p:spPr>
          <a:xfrm>
            <a:off x="2446782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Image"/>
          <p:cNvSpPr>
            <a:spLocks noGrp="1"/>
          </p:cNvSpPr>
          <p:nvPr>
            <p:ph type="pic" sz="quarter" idx="25"/>
          </p:nvPr>
        </p:nvSpPr>
        <p:spPr>
          <a:xfrm>
            <a:off x="4884420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8" name="Image"/>
          <p:cNvSpPr>
            <a:spLocks noGrp="1"/>
          </p:cNvSpPr>
          <p:nvPr>
            <p:ph type="pic" sz="quarter" idx="26"/>
          </p:nvPr>
        </p:nvSpPr>
        <p:spPr>
          <a:xfrm>
            <a:off x="7322057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9" name="Image"/>
          <p:cNvSpPr>
            <a:spLocks noGrp="1"/>
          </p:cNvSpPr>
          <p:nvPr>
            <p:ph type="pic" sz="quarter" idx="27"/>
          </p:nvPr>
        </p:nvSpPr>
        <p:spPr>
          <a:xfrm>
            <a:off x="9750552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Only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48256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8" name="Image"/>
          <p:cNvSpPr>
            <a:spLocks noGrp="1"/>
          </p:cNvSpPr>
          <p:nvPr>
            <p:ph type="pic" sz="quarter" idx="14"/>
          </p:nvPr>
        </p:nvSpPr>
        <p:spPr>
          <a:xfrm>
            <a:off x="2028749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9" name="Image"/>
          <p:cNvSpPr>
            <a:spLocks noGrp="1"/>
          </p:cNvSpPr>
          <p:nvPr>
            <p:ph type="pic" sz="quarter" idx="15"/>
          </p:nvPr>
        </p:nvSpPr>
        <p:spPr>
          <a:xfrm>
            <a:off x="4057498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0" name="Image"/>
          <p:cNvSpPr>
            <a:spLocks noGrp="1"/>
          </p:cNvSpPr>
          <p:nvPr>
            <p:ph type="pic" sz="quarter" idx="16"/>
          </p:nvPr>
        </p:nvSpPr>
        <p:spPr>
          <a:xfrm>
            <a:off x="6086247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1" name="Image"/>
          <p:cNvSpPr>
            <a:spLocks noGrp="1"/>
          </p:cNvSpPr>
          <p:nvPr>
            <p:ph type="pic" sz="quarter" idx="17"/>
          </p:nvPr>
        </p:nvSpPr>
        <p:spPr>
          <a:xfrm>
            <a:off x="10143743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2" name="Image"/>
          <p:cNvSpPr>
            <a:spLocks noGrp="1"/>
          </p:cNvSpPr>
          <p:nvPr>
            <p:ph type="pic" sz="quarter" idx="18"/>
          </p:nvPr>
        </p:nvSpPr>
        <p:spPr>
          <a:xfrm>
            <a:off x="8114996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3" name="Image"/>
          <p:cNvSpPr>
            <a:spLocks noGrp="1"/>
          </p:cNvSpPr>
          <p:nvPr>
            <p:ph type="pic" sz="quarter" idx="19"/>
          </p:nvPr>
        </p:nvSpPr>
        <p:spPr>
          <a:xfrm>
            <a:off x="0" y="1709927"/>
            <a:ext cx="2048256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4" name="Image"/>
          <p:cNvSpPr>
            <a:spLocks noGrp="1"/>
          </p:cNvSpPr>
          <p:nvPr>
            <p:ph type="pic" sz="quarter" idx="20"/>
          </p:nvPr>
        </p:nvSpPr>
        <p:spPr>
          <a:xfrm>
            <a:off x="2028749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5" name="Image"/>
          <p:cNvSpPr>
            <a:spLocks noGrp="1"/>
          </p:cNvSpPr>
          <p:nvPr>
            <p:ph type="pic" sz="quarter" idx="21"/>
          </p:nvPr>
        </p:nvSpPr>
        <p:spPr>
          <a:xfrm>
            <a:off x="4057498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6" name="Image"/>
          <p:cNvSpPr>
            <a:spLocks noGrp="1"/>
          </p:cNvSpPr>
          <p:nvPr>
            <p:ph type="pic" sz="quarter" idx="22"/>
          </p:nvPr>
        </p:nvSpPr>
        <p:spPr>
          <a:xfrm>
            <a:off x="6086247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7" name="Image"/>
          <p:cNvSpPr>
            <a:spLocks noGrp="1"/>
          </p:cNvSpPr>
          <p:nvPr>
            <p:ph type="pic" sz="quarter" idx="23"/>
          </p:nvPr>
        </p:nvSpPr>
        <p:spPr>
          <a:xfrm>
            <a:off x="10143743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8" name="Image"/>
          <p:cNvSpPr>
            <a:spLocks noGrp="1"/>
          </p:cNvSpPr>
          <p:nvPr>
            <p:ph type="pic" sz="quarter" idx="24"/>
          </p:nvPr>
        </p:nvSpPr>
        <p:spPr>
          <a:xfrm>
            <a:off x="8114996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9" name="Image"/>
          <p:cNvSpPr>
            <a:spLocks noGrp="1"/>
          </p:cNvSpPr>
          <p:nvPr>
            <p:ph type="pic" sz="quarter" idx="25"/>
          </p:nvPr>
        </p:nvSpPr>
        <p:spPr>
          <a:xfrm>
            <a:off x="0" y="3419855"/>
            <a:ext cx="2048256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Image"/>
          <p:cNvSpPr>
            <a:spLocks noGrp="1"/>
          </p:cNvSpPr>
          <p:nvPr>
            <p:ph type="pic" sz="quarter" idx="26"/>
          </p:nvPr>
        </p:nvSpPr>
        <p:spPr>
          <a:xfrm>
            <a:off x="2028749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Image"/>
          <p:cNvSpPr>
            <a:spLocks noGrp="1"/>
          </p:cNvSpPr>
          <p:nvPr>
            <p:ph type="pic" sz="quarter" idx="27"/>
          </p:nvPr>
        </p:nvSpPr>
        <p:spPr>
          <a:xfrm>
            <a:off x="4057498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Image"/>
          <p:cNvSpPr>
            <a:spLocks noGrp="1"/>
          </p:cNvSpPr>
          <p:nvPr>
            <p:ph type="pic" sz="quarter" idx="28"/>
          </p:nvPr>
        </p:nvSpPr>
        <p:spPr>
          <a:xfrm>
            <a:off x="6086247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Image"/>
          <p:cNvSpPr>
            <a:spLocks noGrp="1"/>
          </p:cNvSpPr>
          <p:nvPr>
            <p:ph type="pic" sz="quarter" idx="29"/>
          </p:nvPr>
        </p:nvSpPr>
        <p:spPr>
          <a:xfrm>
            <a:off x="10143743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4" name="Image"/>
          <p:cNvSpPr>
            <a:spLocks noGrp="1"/>
          </p:cNvSpPr>
          <p:nvPr>
            <p:ph type="pic" sz="quarter" idx="30"/>
          </p:nvPr>
        </p:nvSpPr>
        <p:spPr>
          <a:xfrm>
            <a:off x="8114996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Image"/>
          <p:cNvSpPr>
            <a:spLocks noGrp="1"/>
          </p:cNvSpPr>
          <p:nvPr>
            <p:ph type="pic" sz="quarter" idx="31"/>
          </p:nvPr>
        </p:nvSpPr>
        <p:spPr>
          <a:xfrm>
            <a:off x="0" y="5129784"/>
            <a:ext cx="2048256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6" name="Image"/>
          <p:cNvSpPr>
            <a:spLocks noGrp="1"/>
          </p:cNvSpPr>
          <p:nvPr>
            <p:ph type="pic" sz="quarter" idx="32"/>
          </p:nvPr>
        </p:nvSpPr>
        <p:spPr>
          <a:xfrm>
            <a:off x="2028749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7" name="Image"/>
          <p:cNvSpPr>
            <a:spLocks noGrp="1"/>
          </p:cNvSpPr>
          <p:nvPr>
            <p:ph type="pic" sz="quarter" idx="33"/>
          </p:nvPr>
        </p:nvSpPr>
        <p:spPr>
          <a:xfrm>
            <a:off x="4057498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8" name="Image"/>
          <p:cNvSpPr>
            <a:spLocks noGrp="1"/>
          </p:cNvSpPr>
          <p:nvPr>
            <p:ph type="pic" sz="quarter" idx="34"/>
          </p:nvPr>
        </p:nvSpPr>
        <p:spPr>
          <a:xfrm>
            <a:off x="6086247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9" name="Image"/>
          <p:cNvSpPr>
            <a:spLocks noGrp="1"/>
          </p:cNvSpPr>
          <p:nvPr>
            <p:ph type="pic" sz="quarter" idx="35"/>
          </p:nvPr>
        </p:nvSpPr>
        <p:spPr>
          <a:xfrm>
            <a:off x="10143743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0" name="Image"/>
          <p:cNvSpPr>
            <a:spLocks noGrp="1"/>
          </p:cNvSpPr>
          <p:nvPr>
            <p:ph type="pic" sz="quarter" idx="36"/>
          </p:nvPr>
        </p:nvSpPr>
        <p:spPr>
          <a:xfrm>
            <a:off x="8114996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Text 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9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0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1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243840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/>
            </a:lvl2pPr>
            <a:lvl3pPr marL="304792" indent="-152396">
              <a:spcBef>
                <a:spcPts val="300"/>
              </a:spcBef>
              <a:buClrTx/>
              <a:buFontTx/>
              <a:defRPr sz="1400"/>
            </a:lvl3pPr>
            <a:lvl4pPr marL="533387" indent="-228593">
              <a:spcBef>
                <a:spcPts val="300"/>
              </a:spcBef>
              <a:buClrTx/>
              <a:buFontTx/>
              <a:defRPr sz="1400"/>
            </a:lvl4pPr>
            <a:lvl5pPr marL="761981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Rectangle"/>
          <p:cNvSpPr>
            <a:spLocks noGrp="1"/>
          </p:cNvSpPr>
          <p:nvPr>
            <p:ph type="body" sz="quarter" idx="17"/>
          </p:nvPr>
        </p:nvSpPr>
        <p:spPr>
          <a:xfrm>
            <a:off x="35560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25" name="Rectangle"/>
          <p:cNvSpPr>
            <a:spLocks noGrp="1"/>
          </p:cNvSpPr>
          <p:nvPr>
            <p:ph type="body" sz="quarter" idx="18"/>
          </p:nvPr>
        </p:nvSpPr>
        <p:spPr>
          <a:xfrm>
            <a:off x="61976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26" name="Rectangle"/>
          <p:cNvSpPr>
            <a:spLocks noGrp="1"/>
          </p:cNvSpPr>
          <p:nvPr>
            <p:ph type="body" sz="quarter" idx="19"/>
          </p:nvPr>
        </p:nvSpPr>
        <p:spPr>
          <a:xfrm>
            <a:off x="88392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2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5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6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7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8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243840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/>
            </a:lvl2pPr>
            <a:lvl3pPr marL="304792" indent="-152396">
              <a:spcBef>
                <a:spcPts val="300"/>
              </a:spcBef>
              <a:buClrTx/>
              <a:buFontTx/>
              <a:defRPr sz="1400"/>
            </a:lvl3pPr>
            <a:lvl4pPr marL="533387" indent="-228593">
              <a:spcBef>
                <a:spcPts val="300"/>
              </a:spcBef>
              <a:buClrTx/>
              <a:buFontTx/>
              <a:defRPr sz="1400"/>
            </a:lvl4pPr>
            <a:lvl5pPr marL="761981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Rectangle"/>
          <p:cNvSpPr>
            <a:spLocks noGrp="1"/>
          </p:cNvSpPr>
          <p:nvPr>
            <p:ph type="body" sz="quarter" idx="17"/>
          </p:nvPr>
        </p:nvSpPr>
        <p:spPr>
          <a:xfrm>
            <a:off x="35560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41" name="Rectangle"/>
          <p:cNvSpPr>
            <a:spLocks noGrp="1"/>
          </p:cNvSpPr>
          <p:nvPr>
            <p:ph type="body" sz="quarter" idx="18"/>
          </p:nvPr>
        </p:nvSpPr>
        <p:spPr>
          <a:xfrm>
            <a:off x="61976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42" name="Rectangle"/>
          <p:cNvSpPr>
            <a:spLocks noGrp="1"/>
          </p:cNvSpPr>
          <p:nvPr>
            <p:ph type="body" sz="quarter" idx="19"/>
          </p:nvPr>
        </p:nvSpPr>
        <p:spPr>
          <a:xfrm>
            <a:off x="88392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43" name="Rectangle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3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Text 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2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3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4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6999"/>
            <a:ext cx="3328417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3328416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/>
            </a:lvl2pPr>
            <a:lvl3pPr marL="304792" indent="-152396">
              <a:spcBef>
                <a:spcPts val="300"/>
              </a:spcBef>
              <a:buClrTx/>
              <a:buFontTx/>
              <a:defRPr sz="1400"/>
            </a:lvl3pPr>
            <a:lvl4pPr marL="533387" indent="-228593">
              <a:spcBef>
                <a:spcPts val="300"/>
              </a:spcBef>
              <a:buClrTx/>
              <a:buFontTx/>
              <a:defRPr sz="1400"/>
            </a:lvl4pPr>
            <a:lvl5pPr marL="761981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57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6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7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8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6999"/>
            <a:ext cx="3328417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3328416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/>
            </a:lvl2pPr>
            <a:lvl3pPr marL="304792" indent="-152396">
              <a:spcBef>
                <a:spcPts val="300"/>
              </a:spcBef>
              <a:buClrTx/>
              <a:buFontTx/>
              <a:defRPr sz="1400"/>
            </a:lvl3pPr>
            <a:lvl4pPr marL="533387" indent="-228593">
              <a:spcBef>
                <a:spcPts val="300"/>
              </a:spcBef>
              <a:buClrTx/>
              <a:buFontTx/>
              <a:defRPr sz="1400"/>
            </a:lvl4pPr>
            <a:lvl5pPr marL="761981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0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71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72" name="Rectangle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37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Text 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1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2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508559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/>
            </a:lvl2pPr>
            <a:lvl3pPr marL="304792" indent="-152396">
              <a:spcBef>
                <a:spcPts val="300"/>
              </a:spcBef>
              <a:buClrTx/>
              <a:buFontTx/>
              <a:defRPr sz="1400"/>
            </a:lvl3pPr>
            <a:lvl4pPr marL="533387" indent="-228593">
              <a:spcBef>
                <a:spcPts val="300"/>
              </a:spcBef>
              <a:buClrTx/>
              <a:buFontTx/>
              <a:defRPr sz="1400"/>
            </a:lvl4pPr>
            <a:lvl5pPr marL="761981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4" name="Rectangle"/>
          <p:cNvSpPr>
            <a:spLocks noGrp="1"/>
          </p:cNvSpPr>
          <p:nvPr>
            <p:ph type="body" sz="quarter" idx="15"/>
          </p:nvPr>
        </p:nvSpPr>
        <p:spPr>
          <a:xfrm>
            <a:off x="6192010" y="4980564"/>
            <a:ext cx="508559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3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4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3407439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508559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/>
            </a:lvl2pPr>
            <a:lvl3pPr marL="304792" indent="-152396">
              <a:spcBef>
                <a:spcPts val="300"/>
              </a:spcBef>
              <a:buClrTx/>
              <a:buFontTx/>
              <a:defRPr sz="1400"/>
            </a:lvl3pPr>
            <a:lvl4pPr marL="533387" indent="-228593">
              <a:spcBef>
                <a:spcPts val="300"/>
              </a:spcBef>
              <a:buClrTx/>
              <a:buFontTx/>
              <a:defRPr sz="1400"/>
            </a:lvl4pPr>
            <a:lvl5pPr marL="761981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Rectangle"/>
          <p:cNvSpPr>
            <a:spLocks noGrp="1"/>
          </p:cNvSpPr>
          <p:nvPr>
            <p:ph type="body" sz="quarter" idx="15"/>
          </p:nvPr>
        </p:nvSpPr>
        <p:spPr>
          <a:xfrm>
            <a:off x="6192010" y="4980564"/>
            <a:ext cx="508559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397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3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Tall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6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7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8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9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2441449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Tall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9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0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1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2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1476166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2441449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Rectangle"/>
          <p:cNvSpPr>
            <a:spLocks noGrp="1"/>
          </p:cNvSpPr>
          <p:nvPr>
            <p:ph type="body" sz="quarter" idx="17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42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Tall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3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4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5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3328416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Tall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5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6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7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3328416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9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4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Tall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8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9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5084065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Tall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9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0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1472184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5084065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Rectangle"/>
          <p:cNvSpPr>
            <a:spLocks noGrp="1"/>
          </p:cNvSpPr>
          <p:nvPr>
            <p:ph type="body" sz="quarter" idx="15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47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ight Grid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1" name="Image"/>
          <p:cNvSpPr>
            <a:spLocks noGrp="1"/>
          </p:cNvSpPr>
          <p:nvPr>
            <p:ph type="pic" sz="quarter" idx="13"/>
          </p:nvPr>
        </p:nvSpPr>
        <p:spPr>
          <a:xfrm>
            <a:off x="9133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mage"/>
          <p:cNvSpPr>
            <a:spLocks noGrp="1"/>
          </p:cNvSpPr>
          <p:nvPr>
            <p:ph type="pic" sz="quarter" idx="14"/>
          </p:nvPr>
        </p:nvSpPr>
        <p:spPr>
          <a:xfrm>
            <a:off x="35549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3" name="Image"/>
          <p:cNvSpPr>
            <a:spLocks noGrp="1"/>
          </p:cNvSpPr>
          <p:nvPr>
            <p:ph type="pic" sz="quarter" idx="15"/>
          </p:nvPr>
        </p:nvSpPr>
        <p:spPr>
          <a:xfrm>
            <a:off x="61965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4" name="Image"/>
          <p:cNvSpPr>
            <a:spLocks noGrp="1"/>
          </p:cNvSpPr>
          <p:nvPr>
            <p:ph type="pic" sz="quarter" idx="16"/>
          </p:nvPr>
        </p:nvSpPr>
        <p:spPr>
          <a:xfrm>
            <a:off x="88381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3383" y="4717007"/>
            <a:ext cx="2441450" cy="13266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71450" indent="-171450">
              <a:spcBef>
                <a:spcPts val="300"/>
              </a:spcBef>
              <a:buClrTx/>
              <a:buFontTx/>
              <a:buChar char="•"/>
              <a:defRPr sz="1400"/>
            </a:lvl2pPr>
            <a:lvl3pPr marL="342900" indent="-171450">
              <a:spcBef>
                <a:spcPts val="300"/>
              </a:spcBef>
              <a:buClrTx/>
              <a:buFontTx/>
              <a:defRPr sz="1400"/>
            </a:lvl3pPr>
            <a:lvl4pPr marL="514350" indent="-171450">
              <a:spcBef>
                <a:spcPts val="300"/>
              </a:spcBef>
              <a:buClrTx/>
              <a:buFontTx/>
              <a:defRPr sz="1400"/>
            </a:lvl4pPr>
            <a:lvl5pPr marL="1145089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6" name="Image"/>
          <p:cNvSpPr>
            <a:spLocks noGrp="1"/>
          </p:cNvSpPr>
          <p:nvPr>
            <p:ph type="pic" sz="quarter" idx="17"/>
          </p:nvPr>
        </p:nvSpPr>
        <p:spPr>
          <a:xfrm>
            <a:off x="9133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7" name="Image"/>
          <p:cNvSpPr>
            <a:spLocks noGrp="1"/>
          </p:cNvSpPr>
          <p:nvPr>
            <p:ph type="pic" sz="quarter" idx="18"/>
          </p:nvPr>
        </p:nvSpPr>
        <p:spPr>
          <a:xfrm>
            <a:off x="35549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8" name="Image"/>
          <p:cNvSpPr>
            <a:spLocks noGrp="1"/>
          </p:cNvSpPr>
          <p:nvPr>
            <p:ph type="pic" sz="quarter" idx="19"/>
          </p:nvPr>
        </p:nvSpPr>
        <p:spPr>
          <a:xfrm>
            <a:off x="61965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9" name="Image"/>
          <p:cNvSpPr>
            <a:spLocks noGrp="1"/>
          </p:cNvSpPr>
          <p:nvPr>
            <p:ph type="pic" sz="quarter" idx="20"/>
          </p:nvPr>
        </p:nvSpPr>
        <p:spPr>
          <a:xfrm>
            <a:off x="88381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ight Grid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8" name="Image"/>
          <p:cNvSpPr>
            <a:spLocks noGrp="1"/>
          </p:cNvSpPr>
          <p:nvPr>
            <p:ph type="pic" sz="quarter" idx="13"/>
          </p:nvPr>
        </p:nvSpPr>
        <p:spPr>
          <a:xfrm>
            <a:off x="9133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9" name="Image"/>
          <p:cNvSpPr>
            <a:spLocks noGrp="1"/>
          </p:cNvSpPr>
          <p:nvPr>
            <p:ph type="pic" sz="quarter" idx="14"/>
          </p:nvPr>
        </p:nvSpPr>
        <p:spPr>
          <a:xfrm>
            <a:off x="35549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0" name="Image"/>
          <p:cNvSpPr>
            <a:spLocks noGrp="1"/>
          </p:cNvSpPr>
          <p:nvPr>
            <p:ph type="pic" sz="quarter" idx="15"/>
          </p:nvPr>
        </p:nvSpPr>
        <p:spPr>
          <a:xfrm>
            <a:off x="6196584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1" name="Image"/>
          <p:cNvSpPr>
            <a:spLocks noGrp="1"/>
          </p:cNvSpPr>
          <p:nvPr>
            <p:ph type="pic" sz="quarter" idx="16"/>
          </p:nvPr>
        </p:nvSpPr>
        <p:spPr>
          <a:xfrm>
            <a:off x="8838183" y="1397000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3383" y="4717007"/>
            <a:ext cx="2441450" cy="13266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171450" indent="-171450">
              <a:spcBef>
                <a:spcPts val="300"/>
              </a:spcBef>
              <a:buClrTx/>
              <a:buFontTx/>
              <a:buChar char="•"/>
              <a:defRPr sz="1400"/>
            </a:lvl2pPr>
            <a:lvl3pPr marL="342900" indent="-171450">
              <a:spcBef>
                <a:spcPts val="300"/>
              </a:spcBef>
              <a:buClrTx/>
              <a:buFontTx/>
              <a:defRPr sz="1400"/>
            </a:lvl3pPr>
            <a:lvl4pPr marL="514350" indent="-171450">
              <a:spcBef>
                <a:spcPts val="300"/>
              </a:spcBef>
              <a:buClrTx/>
              <a:buFontTx/>
              <a:defRPr sz="1400"/>
            </a:lvl4pPr>
            <a:lvl5pPr marL="1145089" indent="-228593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Image"/>
          <p:cNvSpPr>
            <a:spLocks noGrp="1"/>
          </p:cNvSpPr>
          <p:nvPr>
            <p:ph type="pic" sz="quarter" idx="17"/>
          </p:nvPr>
        </p:nvSpPr>
        <p:spPr>
          <a:xfrm>
            <a:off x="9133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4" name="Image"/>
          <p:cNvSpPr>
            <a:spLocks noGrp="1"/>
          </p:cNvSpPr>
          <p:nvPr>
            <p:ph type="pic" sz="quarter" idx="18"/>
          </p:nvPr>
        </p:nvSpPr>
        <p:spPr>
          <a:xfrm>
            <a:off x="35549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5" name="Image"/>
          <p:cNvSpPr>
            <a:spLocks noGrp="1"/>
          </p:cNvSpPr>
          <p:nvPr>
            <p:ph type="pic" sz="quarter" idx="19"/>
          </p:nvPr>
        </p:nvSpPr>
        <p:spPr>
          <a:xfrm>
            <a:off x="6196584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6" name="Image"/>
          <p:cNvSpPr>
            <a:spLocks noGrp="1"/>
          </p:cNvSpPr>
          <p:nvPr>
            <p:ph type="pic" sz="quarter" idx="20"/>
          </p:nvPr>
        </p:nvSpPr>
        <p:spPr>
          <a:xfrm>
            <a:off x="8838183" y="3057003"/>
            <a:ext cx="2438401" cy="1476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7" name="Rectangle"/>
          <p:cNvSpPr>
            <a:spLocks noGrp="1"/>
          </p:cNvSpPr>
          <p:nvPr>
            <p:ph type="body" sz="quarter" idx="2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5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x Grid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6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7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8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20990"/>
            <a:ext cx="3328416" cy="13702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0" name="Image"/>
          <p:cNvSpPr>
            <a:spLocks noGrp="1"/>
          </p:cNvSpPr>
          <p:nvPr>
            <p:ph type="pic" sz="quarter" idx="16"/>
          </p:nvPr>
        </p:nvSpPr>
        <p:spPr>
          <a:xfrm>
            <a:off x="914400" y="3060985"/>
            <a:ext cx="3328416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1" name="Image"/>
          <p:cNvSpPr>
            <a:spLocks noGrp="1"/>
          </p:cNvSpPr>
          <p:nvPr>
            <p:ph type="pic" sz="quarter" idx="17"/>
          </p:nvPr>
        </p:nvSpPr>
        <p:spPr>
          <a:xfrm>
            <a:off x="4431791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2" name="Image"/>
          <p:cNvSpPr>
            <a:spLocks noGrp="1"/>
          </p:cNvSpPr>
          <p:nvPr>
            <p:ph type="pic" sz="quarter" idx="18"/>
          </p:nvPr>
        </p:nvSpPr>
        <p:spPr>
          <a:xfrm>
            <a:off x="7949183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x Grid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1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2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3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20990"/>
            <a:ext cx="3328416" cy="13702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Image"/>
          <p:cNvSpPr>
            <a:spLocks noGrp="1"/>
          </p:cNvSpPr>
          <p:nvPr>
            <p:ph type="pic" sz="quarter" idx="16"/>
          </p:nvPr>
        </p:nvSpPr>
        <p:spPr>
          <a:xfrm>
            <a:off x="914400" y="3060985"/>
            <a:ext cx="3328416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6" name="Image"/>
          <p:cNvSpPr>
            <a:spLocks noGrp="1"/>
          </p:cNvSpPr>
          <p:nvPr>
            <p:ph type="pic" sz="quarter" idx="17"/>
          </p:nvPr>
        </p:nvSpPr>
        <p:spPr>
          <a:xfrm>
            <a:off x="4431791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7" name="Image"/>
          <p:cNvSpPr>
            <a:spLocks noGrp="1"/>
          </p:cNvSpPr>
          <p:nvPr>
            <p:ph type="pic" sz="quarter" idx="18"/>
          </p:nvPr>
        </p:nvSpPr>
        <p:spPr>
          <a:xfrm>
            <a:off x="7949183" y="3060985"/>
            <a:ext cx="3328417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8" name="Rectangle"/>
          <p:cNvSpPr>
            <a:spLocks noGrp="1"/>
          </p:cNvSpPr>
          <p:nvPr>
            <p:ph type="body" sz="quarter" idx="19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53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Grid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7" name="Image"/>
          <p:cNvSpPr>
            <a:spLocks noGrp="1"/>
          </p:cNvSpPr>
          <p:nvPr>
            <p:ph type="pic" sz="quarter" idx="13"/>
          </p:nvPr>
        </p:nvSpPr>
        <p:spPr>
          <a:xfrm>
            <a:off x="915925" y="1397000"/>
            <a:ext cx="5085590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8" name="Image"/>
          <p:cNvSpPr>
            <a:spLocks noGrp="1"/>
          </p:cNvSpPr>
          <p:nvPr>
            <p:ph type="pic" sz="quarter" idx="14"/>
          </p:nvPr>
        </p:nvSpPr>
        <p:spPr>
          <a:xfrm>
            <a:off x="6193535" y="1397000"/>
            <a:ext cx="5085591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04405"/>
            <a:ext cx="5084065" cy="1339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" name="Image"/>
          <p:cNvSpPr>
            <a:spLocks noGrp="1"/>
          </p:cNvSpPr>
          <p:nvPr>
            <p:ph type="pic" sz="quarter" idx="15"/>
          </p:nvPr>
        </p:nvSpPr>
        <p:spPr>
          <a:xfrm>
            <a:off x="915925" y="3060985"/>
            <a:ext cx="5085590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1" name="Image"/>
          <p:cNvSpPr>
            <a:spLocks noGrp="1"/>
          </p:cNvSpPr>
          <p:nvPr>
            <p:ph type="pic" sz="quarter" idx="16"/>
          </p:nvPr>
        </p:nvSpPr>
        <p:spPr>
          <a:xfrm>
            <a:off x="6193535" y="3060985"/>
            <a:ext cx="5085591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Grid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0" name="Image"/>
          <p:cNvSpPr>
            <a:spLocks noGrp="1"/>
          </p:cNvSpPr>
          <p:nvPr>
            <p:ph type="pic" sz="quarter" idx="13"/>
          </p:nvPr>
        </p:nvSpPr>
        <p:spPr>
          <a:xfrm>
            <a:off x="915925" y="1397000"/>
            <a:ext cx="5085590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1" name="Image"/>
          <p:cNvSpPr>
            <a:spLocks noGrp="1"/>
          </p:cNvSpPr>
          <p:nvPr>
            <p:ph type="pic" sz="quarter" idx="14"/>
          </p:nvPr>
        </p:nvSpPr>
        <p:spPr>
          <a:xfrm>
            <a:off x="6193535" y="1397000"/>
            <a:ext cx="5085591" cy="14721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704405"/>
            <a:ext cx="5084065" cy="1339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/>
            </a:lvl2pPr>
            <a:lvl3pPr marL="428625" indent="-257175">
              <a:spcBef>
                <a:spcPts val="500"/>
              </a:spcBef>
              <a:buClrTx/>
              <a:buFontTx/>
              <a:defRPr sz="2100"/>
            </a:lvl3pPr>
            <a:lvl4pPr marL="600075" indent="-257175">
              <a:spcBef>
                <a:spcPts val="500"/>
              </a:spcBef>
              <a:buClrTx/>
              <a:buFontTx/>
              <a:defRPr sz="2100"/>
            </a:lvl4pPr>
            <a:lvl5pPr marL="1259386" indent="-342890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3" name="Image"/>
          <p:cNvSpPr>
            <a:spLocks noGrp="1"/>
          </p:cNvSpPr>
          <p:nvPr>
            <p:ph type="pic" sz="quarter" idx="15"/>
          </p:nvPr>
        </p:nvSpPr>
        <p:spPr>
          <a:xfrm>
            <a:off x="915925" y="3060985"/>
            <a:ext cx="5085590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4" name="Image"/>
          <p:cNvSpPr>
            <a:spLocks noGrp="1"/>
          </p:cNvSpPr>
          <p:nvPr>
            <p:ph type="pic" sz="quarter" idx="16"/>
          </p:nvPr>
        </p:nvSpPr>
        <p:spPr>
          <a:xfrm>
            <a:off x="6193535" y="3060985"/>
            <a:ext cx="5085591" cy="1472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5" name="Rectangle"/>
          <p:cNvSpPr>
            <a:spLocks noGrp="1"/>
          </p:cNvSpPr>
          <p:nvPr>
            <p:ph type="body" sz="quarter" idx="17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56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ar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4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5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6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7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4604358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580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4604358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581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4604358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58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ar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0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1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2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3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6999"/>
            <a:ext cx="243840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5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4604358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596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4604358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597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4604358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598" name="Rectangle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59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7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8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9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1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604358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12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604358"/>
            <a:ext cx="3328416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1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2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3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6999"/>
            <a:ext cx="3328417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604358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604358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26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604358"/>
            <a:ext cx="3328416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27" name="Rectangle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6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Bar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6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7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12133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9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4912133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40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6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9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0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4266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12133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2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4912133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5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Bar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1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2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3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4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6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2982316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67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2982316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68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2982316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6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Bar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7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8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9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0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2441449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2" name="Rectangle"/>
          <p:cNvSpPr>
            <a:spLocks noGrp="1"/>
          </p:cNvSpPr>
          <p:nvPr>
            <p:ph type="body" sz="quarter" idx="17"/>
          </p:nvPr>
        </p:nvSpPr>
        <p:spPr>
          <a:xfrm>
            <a:off x="3554984" y="2982316"/>
            <a:ext cx="2441449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83" name="Rectangle"/>
          <p:cNvSpPr>
            <a:spLocks noGrp="1"/>
          </p:cNvSpPr>
          <p:nvPr>
            <p:ph type="body" sz="quarter" idx="18"/>
          </p:nvPr>
        </p:nvSpPr>
        <p:spPr>
          <a:xfrm>
            <a:off x="6195567" y="2982316"/>
            <a:ext cx="2441450" cy="105875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84" name="Rectangle"/>
          <p:cNvSpPr>
            <a:spLocks noGrp="1"/>
          </p:cNvSpPr>
          <p:nvPr>
            <p:ph type="body" sz="quarter" idx="19"/>
          </p:nvPr>
        </p:nvSpPr>
        <p:spPr>
          <a:xfrm>
            <a:off x="8836152" y="2982316"/>
            <a:ext cx="2441449" cy="1058752"/>
          </a:xfrm>
          <a:prstGeom prst="rect">
            <a:avLst/>
          </a:prstGeom>
          <a:solidFill>
            <a:srgbClr val="CF423F">
              <a:alpha val="80000"/>
            </a:srgb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85" name="Rectangle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6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4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5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6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8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2982316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699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2982316"/>
            <a:ext cx="3328416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700" name="Rectangle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70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9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0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1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2982316"/>
            <a:ext cx="3328416" cy="105875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3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2982316"/>
            <a:ext cx="3328416" cy="105875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714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2982316"/>
            <a:ext cx="3328416" cy="1058752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71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 Text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3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4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290092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6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3290092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72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 Text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5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6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290092"/>
            <a:ext cx="5084065" cy="7509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91439" tIns="91439" rIns="91439" bIns="91439" anchor="b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416378" indent="-244928">
              <a:buClrTx/>
              <a:buFontTx/>
            </a:lvl3pPr>
            <a:lvl4pPr marL="587828" indent="-244928">
              <a:buClrTx/>
              <a:buFontTx/>
            </a:lvl4pPr>
            <a:lvl5pPr marL="840921" indent="-326571"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8" name="Rectangle"/>
          <p:cNvSpPr>
            <a:spLocks noGrp="1"/>
          </p:cNvSpPr>
          <p:nvPr>
            <p:ph type="body" sz="quarter" idx="15"/>
          </p:nvPr>
        </p:nvSpPr>
        <p:spPr>
          <a:xfrm>
            <a:off x="6193535" y="3290092"/>
            <a:ext cx="5084065" cy="75097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91439" tIns="91439" rIns="91439" bIns="91439" anchor="b"/>
          <a:lstStyle/>
          <a:p>
            <a:pPr marL="0" indent="0">
              <a:buClrTx/>
              <a:buSzTx/>
              <a:buFontTx/>
              <a:buNone/>
              <a:defRPr spc="-100"/>
            </a:pPr>
            <a:endParaRPr/>
          </a:p>
        </p:txBody>
      </p:sp>
      <p:sp>
        <p:nvSpPr>
          <p:cNvPr id="739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7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 team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8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9"/>
            <a:ext cx="1379229" cy="978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Image"/>
          <p:cNvSpPr>
            <a:spLocks noGrp="1"/>
          </p:cNvSpPr>
          <p:nvPr>
            <p:ph type="pic" sz="quarter" idx="14"/>
          </p:nvPr>
        </p:nvSpPr>
        <p:spPr>
          <a:xfrm>
            <a:off x="3483709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1" name="Image"/>
          <p:cNvSpPr>
            <a:spLocks noGrp="1"/>
          </p:cNvSpPr>
          <p:nvPr>
            <p:ph type="pic" sz="quarter" idx="15"/>
          </p:nvPr>
        </p:nvSpPr>
        <p:spPr>
          <a:xfrm>
            <a:off x="6392033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2" name="Image"/>
          <p:cNvSpPr>
            <a:spLocks noGrp="1"/>
          </p:cNvSpPr>
          <p:nvPr>
            <p:ph type="pic" sz="quarter" idx="16"/>
          </p:nvPr>
        </p:nvSpPr>
        <p:spPr>
          <a:xfrm>
            <a:off x="9300356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3" name="Image"/>
          <p:cNvSpPr>
            <a:spLocks noGrp="1"/>
          </p:cNvSpPr>
          <p:nvPr>
            <p:ph type="pic" sz="quarter" idx="17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4" name="Image"/>
          <p:cNvSpPr>
            <a:spLocks noGrp="1"/>
          </p:cNvSpPr>
          <p:nvPr>
            <p:ph type="pic" sz="quarter" idx="18"/>
          </p:nvPr>
        </p:nvSpPr>
        <p:spPr>
          <a:xfrm>
            <a:off x="3483709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5" name="Image"/>
          <p:cNvSpPr>
            <a:spLocks noGrp="1"/>
          </p:cNvSpPr>
          <p:nvPr>
            <p:ph type="pic" sz="quarter" idx="19"/>
          </p:nvPr>
        </p:nvSpPr>
        <p:spPr>
          <a:xfrm>
            <a:off x="6392033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6" name="Image"/>
          <p:cNvSpPr>
            <a:spLocks noGrp="1"/>
          </p:cNvSpPr>
          <p:nvPr>
            <p:ph type="pic" sz="quarter" idx="20"/>
          </p:nvPr>
        </p:nvSpPr>
        <p:spPr>
          <a:xfrm>
            <a:off x="9300356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7" name="Image"/>
          <p:cNvSpPr>
            <a:spLocks noGrp="1"/>
          </p:cNvSpPr>
          <p:nvPr>
            <p:ph type="pic" sz="quarter" idx="21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8" name="Image"/>
          <p:cNvSpPr>
            <a:spLocks noGrp="1"/>
          </p:cNvSpPr>
          <p:nvPr>
            <p:ph type="pic" sz="quarter" idx="22"/>
          </p:nvPr>
        </p:nvSpPr>
        <p:spPr>
          <a:xfrm>
            <a:off x="3483709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6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9" name="Image"/>
          <p:cNvSpPr>
            <a:spLocks noGrp="1"/>
          </p:cNvSpPr>
          <p:nvPr>
            <p:ph type="pic" sz="quarter" idx="23"/>
          </p:nvPr>
        </p:nvSpPr>
        <p:spPr>
          <a:xfrm>
            <a:off x="6392033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0" name="Image"/>
          <p:cNvSpPr>
            <a:spLocks noGrp="1"/>
          </p:cNvSpPr>
          <p:nvPr>
            <p:ph type="pic" sz="quarter" idx="24"/>
          </p:nvPr>
        </p:nvSpPr>
        <p:spPr>
          <a:xfrm>
            <a:off x="9300356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 team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9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9"/>
            <a:ext cx="1379229" cy="978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1" name="Image"/>
          <p:cNvSpPr>
            <a:spLocks noGrp="1"/>
          </p:cNvSpPr>
          <p:nvPr>
            <p:ph type="pic" sz="quarter" idx="14"/>
          </p:nvPr>
        </p:nvSpPr>
        <p:spPr>
          <a:xfrm>
            <a:off x="3483709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2" name="Image"/>
          <p:cNvSpPr>
            <a:spLocks noGrp="1"/>
          </p:cNvSpPr>
          <p:nvPr>
            <p:ph type="pic" sz="quarter" idx="15"/>
          </p:nvPr>
        </p:nvSpPr>
        <p:spPr>
          <a:xfrm>
            <a:off x="6392033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3" name="Image"/>
          <p:cNvSpPr>
            <a:spLocks noGrp="1"/>
          </p:cNvSpPr>
          <p:nvPr>
            <p:ph type="pic" sz="quarter" idx="16"/>
          </p:nvPr>
        </p:nvSpPr>
        <p:spPr>
          <a:xfrm>
            <a:off x="9300356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4" name="Image"/>
          <p:cNvSpPr>
            <a:spLocks noGrp="1"/>
          </p:cNvSpPr>
          <p:nvPr>
            <p:ph type="pic" sz="quarter" idx="17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5" name="Image"/>
          <p:cNvSpPr>
            <a:spLocks noGrp="1"/>
          </p:cNvSpPr>
          <p:nvPr>
            <p:ph type="pic" sz="quarter" idx="18"/>
          </p:nvPr>
        </p:nvSpPr>
        <p:spPr>
          <a:xfrm>
            <a:off x="3483709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6" name="Image"/>
          <p:cNvSpPr>
            <a:spLocks noGrp="1"/>
          </p:cNvSpPr>
          <p:nvPr>
            <p:ph type="pic" sz="quarter" idx="19"/>
          </p:nvPr>
        </p:nvSpPr>
        <p:spPr>
          <a:xfrm>
            <a:off x="6392033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7" name="Image"/>
          <p:cNvSpPr>
            <a:spLocks noGrp="1"/>
          </p:cNvSpPr>
          <p:nvPr>
            <p:ph type="pic" sz="quarter" idx="20"/>
          </p:nvPr>
        </p:nvSpPr>
        <p:spPr>
          <a:xfrm>
            <a:off x="9300356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8" name="Image"/>
          <p:cNvSpPr>
            <a:spLocks noGrp="1"/>
          </p:cNvSpPr>
          <p:nvPr>
            <p:ph type="pic" sz="quarter" idx="21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9" name="Image"/>
          <p:cNvSpPr>
            <a:spLocks noGrp="1"/>
          </p:cNvSpPr>
          <p:nvPr>
            <p:ph type="pic" sz="quarter" idx="22"/>
          </p:nvPr>
        </p:nvSpPr>
        <p:spPr>
          <a:xfrm>
            <a:off x="3483709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6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0" name="Image"/>
          <p:cNvSpPr>
            <a:spLocks noGrp="1"/>
          </p:cNvSpPr>
          <p:nvPr>
            <p:ph type="pic" sz="quarter" idx="23"/>
          </p:nvPr>
        </p:nvSpPr>
        <p:spPr>
          <a:xfrm>
            <a:off x="6392033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1" name="Image"/>
          <p:cNvSpPr>
            <a:spLocks noGrp="1"/>
          </p:cNvSpPr>
          <p:nvPr>
            <p:ph type="pic" sz="quarter" idx="24"/>
          </p:nvPr>
        </p:nvSpPr>
        <p:spPr>
          <a:xfrm>
            <a:off x="9300356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2" name="Rectangle"/>
          <p:cNvSpPr>
            <a:spLocks noGrp="1"/>
          </p:cNvSpPr>
          <p:nvPr>
            <p:ph type="body" sz="quarter" idx="25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78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Team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1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9"/>
            <a:ext cx="2314409" cy="978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3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4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5" name="Image"/>
          <p:cNvSpPr>
            <a:spLocks noGrp="1"/>
          </p:cNvSpPr>
          <p:nvPr>
            <p:ph type="pic" sz="quarter" idx="16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6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7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153547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8" name="Image"/>
          <p:cNvSpPr>
            <a:spLocks noGrp="1"/>
          </p:cNvSpPr>
          <p:nvPr>
            <p:ph type="pic" sz="quarter" idx="19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9" name="Image"/>
          <p:cNvSpPr>
            <a:spLocks noGrp="1"/>
          </p:cNvSpPr>
          <p:nvPr>
            <p:ph type="pic" sz="quarter" idx="20"/>
          </p:nvPr>
        </p:nvSpPr>
        <p:spPr>
          <a:xfrm>
            <a:off x="4360324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6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0" name="Image"/>
          <p:cNvSpPr>
            <a:spLocks noGrp="1"/>
          </p:cNvSpPr>
          <p:nvPr>
            <p:ph type="pic" sz="quarter" idx="21"/>
          </p:nvPr>
        </p:nvSpPr>
        <p:spPr>
          <a:xfrm>
            <a:off x="8145261" y="4667303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1" name="Rectangle"/>
          <p:cNvSpPr>
            <a:spLocks noGrp="1"/>
          </p:cNvSpPr>
          <p:nvPr>
            <p:ph type="body" sz="quarter" idx="22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80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 Team 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0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9"/>
            <a:ext cx="2314409" cy="978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3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4" name="Image"/>
          <p:cNvSpPr>
            <a:spLocks noGrp="1"/>
          </p:cNvSpPr>
          <p:nvPr>
            <p:ph type="pic" sz="quarter" idx="16"/>
          </p:nvPr>
        </p:nvSpPr>
        <p:spPr>
          <a:xfrm>
            <a:off x="575387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5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153548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6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153547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7" name="Image"/>
          <p:cNvSpPr>
            <a:spLocks noGrp="1"/>
          </p:cNvSpPr>
          <p:nvPr>
            <p:ph type="pic" sz="quarter" idx="19"/>
          </p:nvPr>
        </p:nvSpPr>
        <p:spPr>
          <a:xfrm>
            <a:off x="575387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8" name="Image"/>
          <p:cNvSpPr>
            <a:spLocks noGrp="1"/>
          </p:cNvSpPr>
          <p:nvPr>
            <p:ph type="pic" sz="quarter" idx="20"/>
          </p:nvPr>
        </p:nvSpPr>
        <p:spPr>
          <a:xfrm>
            <a:off x="4360324" y="466730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6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9" name="Image"/>
          <p:cNvSpPr>
            <a:spLocks noGrp="1"/>
          </p:cNvSpPr>
          <p:nvPr>
            <p:ph type="pic" sz="quarter" idx="21"/>
          </p:nvPr>
        </p:nvSpPr>
        <p:spPr>
          <a:xfrm>
            <a:off x="8145261" y="4667303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2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Team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8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2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8"/>
            <a:ext cx="231440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0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1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2" name="Image"/>
          <p:cNvSpPr>
            <a:spLocks noGrp="1"/>
          </p:cNvSpPr>
          <p:nvPr>
            <p:ph type="pic" sz="quarter" idx="16"/>
          </p:nvPr>
        </p:nvSpPr>
        <p:spPr>
          <a:xfrm>
            <a:off x="575387" y="3886577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3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886577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4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88657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6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5" name="Rectangle"/>
          <p:cNvSpPr>
            <a:spLocks noGrp="1"/>
          </p:cNvSpPr>
          <p:nvPr>
            <p:ph type="body" sz="quarter" idx="19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83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 Team 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4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37915" y="1639788"/>
            <a:ext cx="231440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Image"/>
          <p:cNvSpPr>
            <a:spLocks noGrp="1"/>
          </p:cNvSpPr>
          <p:nvPr>
            <p:ph type="pic" sz="quarter" idx="14"/>
          </p:nvPr>
        </p:nvSpPr>
        <p:spPr>
          <a:xfrm>
            <a:off x="4360324" y="1639790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7" name="Image"/>
          <p:cNvSpPr>
            <a:spLocks noGrp="1"/>
          </p:cNvSpPr>
          <p:nvPr>
            <p:ph type="pic" sz="quarter" idx="15"/>
          </p:nvPr>
        </p:nvSpPr>
        <p:spPr>
          <a:xfrm>
            <a:off x="8145261" y="1639789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5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8" name="Image"/>
          <p:cNvSpPr>
            <a:spLocks noGrp="1"/>
          </p:cNvSpPr>
          <p:nvPr>
            <p:ph type="pic" sz="quarter" idx="16"/>
          </p:nvPr>
        </p:nvSpPr>
        <p:spPr>
          <a:xfrm>
            <a:off x="575387" y="3886577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9" name="Image"/>
          <p:cNvSpPr>
            <a:spLocks noGrp="1"/>
          </p:cNvSpPr>
          <p:nvPr>
            <p:ph type="pic" sz="quarter" idx="17"/>
          </p:nvPr>
        </p:nvSpPr>
        <p:spPr>
          <a:xfrm>
            <a:off x="4360324" y="3886577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0" name="Image"/>
          <p:cNvSpPr>
            <a:spLocks noGrp="1"/>
          </p:cNvSpPr>
          <p:nvPr>
            <p:ph type="pic" sz="quarter" idx="18"/>
          </p:nvPr>
        </p:nvSpPr>
        <p:spPr>
          <a:xfrm>
            <a:off x="8145261" y="3886575"/>
            <a:ext cx="914401" cy="91440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6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Team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9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295374" y="1639788"/>
            <a:ext cx="355867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1" name="Image"/>
          <p:cNvSpPr>
            <a:spLocks noGrp="1"/>
          </p:cNvSpPr>
          <p:nvPr>
            <p:ph type="pic" sz="quarter" idx="14"/>
          </p:nvPr>
        </p:nvSpPr>
        <p:spPr>
          <a:xfrm>
            <a:off x="6279803" y="1639790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2" name="Image"/>
          <p:cNvSpPr>
            <a:spLocks noGrp="1"/>
          </p:cNvSpPr>
          <p:nvPr>
            <p:ph type="pic" sz="quarter" idx="15"/>
          </p:nvPr>
        </p:nvSpPr>
        <p:spPr>
          <a:xfrm>
            <a:off x="575387" y="3886577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3" name="Image"/>
          <p:cNvSpPr>
            <a:spLocks noGrp="1"/>
          </p:cNvSpPr>
          <p:nvPr>
            <p:ph type="pic" sz="quarter" idx="16"/>
          </p:nvPr>
        </p:nvSpPr>
        <p:spPr>
          <a:xfrm>
            <a:off x="6279803" y="3886577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4" name="Rectangle"/>
          <p:cNvSpPr>
            <a:spLocks noGrp="1"/>
          </p:cNvSpPr>
          <p:nvPr>
            <p:ph type="body" sz="quarter" idx="17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8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4 Team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3" name="Image"/>
          <p:cNvSpPr>
            <a:spLocks noGrp="1"/>
          </p:cNvSpPr>
          <p:nvPr>
            <p:ph type="pic" sz="quarter" idx="13"/>
          </p:nvPr>
        </p:nvSpPr>
        <p:spPr>
          <a:xfrm>
            <a:off x="575387" y="1639790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295374" y="1639788"/>
            <a:ext cx="3558679" cy="1942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0" indent="0">
              <a:lnSpc>
                <a:spcPct val="8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542925" indent="-200025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183188" indent="-266693">
              <a:lnSpc>
                <a:spcPct val="80000"/>
              </a:lnSpc>
              <a:spcBef>
                <a:spcPts val="300"/>
              </a:spcBef>
              <a:buClrTx/>
              <a:buFontTx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5" name="Image"/>
          <p:cNvSpPr>
            <a:spLocks noGrp="1"/>
          </p:cNvSpPr>
          <p:nvPr>
            <p:ph type="pic" sz="quarter" idx="14"/>
          </p:nvPr>
        </p:nvSpPr>
        <p:spPr>
          <a:xfrm>
            <a:off x="6279803" y="1639790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6" name="Image"/>
          <p:cNvSpPr>
            <a:spLocks noGrp="1"/>
          </p:cNvSpPr>
          <p:nvPr>
            <p:ph type="pic" sz="quarter" idx="15"/>
          </p:nvPr>
        </p:nvSpPr>
        <p:spPr>
          <a:xfrm>
            <a:off x="575387" y="3886577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7" name="Image"/>
          <p:cNvSpPr>
            <a:spLocks noGrp="1"/>
          </p:cNvSpPr>
          <p:nvPr>
            <p:ph type="pic" sz="quarter" idx="16"/>
          </p:nvPr>
        </p:nvSpPr>
        <p:spPr>
          <a:xfrm>
            <a:off x="6279803" y="3886577"/>
            <a:ext cx="1534155" cy="1534155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Team Subtitle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6" name="Image"/>
          <p:cNvSpPr>
            <a:spLocks noGrp="1"/>
          </p:cNvSpPr>
          <p:nvPr>
            <p:ph type="pic" sz="quarter" idx="13"/>
          </p:nvPr>
        </p:nvSpPr>
        <p:spPr>
          <a:xfrm>
            <a:off x="1564224" y="1639790"/>
            <a:ext cx="1399262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75387" y="3256991"/>
            <a:ext cx="3376937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8" name="Image"/>
          <p:cNvSpPr>
            <a:spLocks noGrp="1"/>
          </p:cNvSpPr>
          <p:nvPr>
            <p:ph type="pic" sz="quarter" idx="14"/>
          </p:nvPr>
        </p:nvSpPr>
        <p:spPr>
          <a:xfrm>
            <a:off x="5349163" y="1639790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9" name="Image"/>
          <p:cNvSpPr>
            <a:spLocks noGrp="1"/>
          </p:cNvSpPr>
          <p:nvPr>
            <p:ph type="pic" sz="quarter" idx="15"/>
          </p:nvPr>
        </p:nvSpPr>
        <p:spPr>
          <a:xfrm>
            <a:off x="9134099" y="1639789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0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89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solidFill>
          <a:srgbClr val="CF4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Team 2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Image"/>
          <p:cNvSpPr>
            <a:spLocks noGrp="1"/>
          </p:cNvSpPr>
          <p:nvPr>
            <p:ph type="pic" sz="quarter" idx="13"/>
          </p:nvPr>
        </p:nvSpPr>
        <p:spPr>
          <a:xfrm>
            <a:off x="1564224" y="1639790"/>
            <a:ext cx="1399262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75387" y="3256991"/>
            <a:ext cx="3376937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1" name="Image"/>
          <p:cNvSpPr>
            <a:spLocks noGrp="1"/>
          </p:cNvSpPr>
          <p:nvPr>
            <p:ph type="pic" sz="quarter" idx="14"/>
          </p:nvPr>
        </p:nvSpPr>
        <p:spPr>
          <a:xfrm>
            <a:off x="5349163" y="1639790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2" name="Image"/>
          <p:cNvSpPr>
            <a:spLocks noGrp="1"/>
          </p:cNvSpPr>
          <p:nvPr>
            <p:ph type="pic" sz="quarter" idx="15"/>
          </p:nvPr>
        </p:nvSpPr>
        <p:spPr>
          <a:xfrm>
            <a:off x="9134099" y="1639789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Team Subtitle 2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1" name="Image"/>
          <p:cNvSpPr>
            <a:spLocks noGrp="1"/>
          </p:cNvSpPr>
          <p:nvPr>
            <p:ph type="pic" sz="quarter" idx="13"/>
          </p:nvPr>
        </p:nvSpPr>
        <p:spPr>
          <a:xfrm>
            <a:off x="1221601" y="1639790"/>
            <a:ext cx="1399262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19254" y="3256991"/>
            <a:ext cx="2403956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3" name="Image"/>
          <p:cNvSpPr>
            <a:spLocks noGrp="1"/>
          </p:cNvSpPr>
          <p:nvPr>
            <p:ph type="pic" sz="quarter" idx="14"/>
          </p:nvPr>
        </p:nvSpPr>
        <p:spPr>
          <a:xfrm>
            <a:off x="4025463" y="1639790"/>
            <a:ext cx="1399262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4" name="Image"/>
          <p:cNvSpPr>
            <a:spLocks noGrp="1"/>
          </p:cNvSpPr>
          <p:nvPr>
            <p:ph type="pic" sz="quarter" idx="15"/>
          </p:nvPr>
        </p:nvSpPr>
        <p:spPr>
          <a:xfrm>
            <a:off x="6829325" y="1639790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5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/>
            </a:pPr>
            <a:endParaRPr/>
          </a:p>
        </p:txBody>
      </p:sp>
      <p:sp>
        <p:nvSpPr>
          <p:cNvPr id="916" name="Image"/>
          <p:cNvSpPr>
            <a:spLocks noGrp="1"/>
          </p:cNvSpPr>
          <p:nvPr>
            <p:ph type="pic" sz="quarter" idx="17"/>
          </p:nvPr>
        </p:nvSpPr>
        <p:spPr>
          <a:xfrm>
            <a:off x="9633188" y="1639789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Team 2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5" name="Image"/>
          <p:cNvSpPr>
            <a:spLocks noGrp="1"/>
          </p:cNvSpPr>
          <p:nvPr>
            <p:ph type="pic" sz="quarter" idx="13"/>
          </p:nvPr>
        </p:nvSpPr>
        <p:spPr>
          <a:xfrm>
            <a:off x="1221601" y="1639790"/>
            <a:ext cx="1399262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19254" y="3256991"/>
            <a:ext cx="2403956" cy="24032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>
              <a:lnSpc>
                <a:spcPct val="80000"/>
              </a:lnSpc>
              <a:buClrTx/>
              <a:buSzTx/>
              <a:buFont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628650" indent="-285750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1297484" indent="-380989" algn="ctr">
              <a:lnSpc>
                <a:spcPct val="80000"/>
              </a:lnSpc>
              <a:buClrTx/>
              <a:buFontTx/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7" name="Image"/>
          <p:cNvSpPr>
            <a:spLocks noGrp="1"/>
          </p:cNvSpPr>
          <p:nvPr>
            <p:ph type="pic" sz="quarter" idx="14"/>
          </p:nvPr>
        </p:nvSpPr>
        <p:spPr>
          <a:xfrm>
            <a:off x="4025463" y="1639790"/>
            <a:ext cx="1399262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8" name="Image"/>
          <p:cNvSpPr>
            <a:spLocks noGrp="1"/>
          </p:cNvSpPr>
          <p:nvPr>
            <p:ph type="pic" sz="quarter" idx="15"/>
          </p:nvPr>
        </p:nvSpPr>
        <p:spPr>
          <a:xfrm>
            <a:off x="6829325" y="1639790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9" name="Image"/>
          <p:cNvSpPr>
            <a:spLocks noGrp="1"/>
          </p:cNvSpPr>
          <p:nvPr>
            <p:ph type="pic" sz="quarter" idx="16"/>
          </p:nvPr>
        </p:nvSpPr>
        <p:spPr>
          <a:xfrm>
            <a:off x="9633188" y="1639789"/>
            <a:ext cx="1399261" cy="1399261"/>
          </a:xfrm>
          <a:prstGeom prst="rect">
            <a:avLst/>
          </a:prstGeom>
          <a:ln w="3175">
            <a:solidFill>
              <a:srgbClr val="161617">
                <a:alpha val="40000"/>
              </a:srgbClr>
            </a:solidFill>
            <a:round/>
          </a:ln>
          <a:effectLst>
            <a:outerShdw dist="25400" dir="5400000" rotWithShape="0">
              <a:srgbClr val="21B169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Title Only">
    <p:bg>
      <p:bgPr>
        <a:solidFill>
          <a:srgbClr val="2B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8" name="Image"/>
          <p:cNvSpPr>
            <a:spLocks noGrp="1"/>
          </p:cNvSpPr>
          <p:nvPr>
            <p:ph type="pic" sz="quarter" idx="13"/>
          </p:nvPr>
        </p:nvSpPr>
        <p:spPr>
          <a:xfrm>
            <a:off x="914400" y="1268758"/>
            <a:ext cx="2352261" cy="3535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9" name="Image"/>
          <p:cNvSpPr>
            <a:spLocks noGrp="1"/>
          </p:cNvSpPr>
          <p:nvPr>
            <p:ph type="pic" sz="quarter" idx="14"/>
          </p:nvPr>
        </p:nvSpPr>
        <p:spPr>
          <a:xfrm>
            <a:off x="6257971" y="1268758"/>
            <a:ext cx="2352261" cy="3535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467708" y="1268758"/>
            <a:ext cx="2479812" cy="35356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0812" indent="-150812">
              <a:spcBef>
                <a:spcPts val="300"/>
              </a:spcBef>
              <a:buClrTx/>
              <a:buFontTx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401638" indent="-207963">
              <a:spcBef>
                <a:spcPts val="300"/>
              </a:spcBef>
              <a:buClrTx/>
              <a:buFontTx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1" name="Rectangle"/>
          <p:cNvSpPr>
            <a:spLocks noGrp="1"/>
          </p:cNvSpPr>
          <p:nvPr>
            <p:ph type="body" sz="quarter" idx="15"/>
          </p:nvPr>
        </p:nvSpPr>
        <p:spPr>
          <a:xfrm>
            <a:off x="8797789" y="1268758"/>
            <a:ext cx="2479812" cy="353568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b="1" spc="-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42" name="Rectangle"/>
          <p:cNvSpPr>
            <a:spLocks noGrp="1"/>
          </p:cNvSpPr>
          <p:nvPr>
            <p:ph type="body" sz="quarter" idx="16"/>
          </p:nvPr>
        </p:nvSpPr>
        <p:spPr>
          <a:xfrm>
            <a:off x="914399" y="4980564"/>
            <a:ext cx="5033121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943" name="Rectangle"/>
          <p:cNvSpPr>
            <a:spLocks noGrp="1"/>
          </p:cNvSpPr>
          <p:nvPr>
            <p:ph type="body" sz="quarter" idx="17"/>
          </p:nvPr>
        </p:nvSpPr>
        <p:spPr>
          <a:xfrm>
            <a:off x="6257971" y="4980564"/>
            <a:ext cx="501963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/>
            </a:pPr>
            <a:endParaRPr/>
          </a:p>
        </p:txBody>
      </p:sp>
      <p:sp>
        <p:nvSpPr>
          <p:cNvPr id="9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989899"/>
                </a:solidFill>
              </a:defRPr>
            </a:lvl1pPr>
            <a:lvl2pPr marL="0" indent="609584" algn="ctr">
              <a:buClrTx/>
              <a:buSzTx/>
              <a:buFontTx/>
              <a:buNone/>
              <a:defRPr>
                <a:solidFill>
                  <a:srgbClr val="989899"/>
                </a:solidFill>
              </a:defRPr>
            </a:lvl2pPr>
            <a:lvl3pPr marL="0" indent="1219169" algn="ctr">
              <a:buClrTx/>
              <a:buSzTx/>
              <a:buFontTx/>
              <a:buNone/>
              <a:defRPr>
                <a:solidFill>
                  <a:srgbClr val="989899"/>
                </a:solidFill>
              </a:defRPr>
            </a:lvl3pPr>
            <a:lvl4pPr marL="0" indent="1828754" algn="ctr">
              <a:buClrTx/>
              <a:buSzTx/>
              <a:buFontTx/>
              <a:buNone/>
              <a:defRPr>
                <a:solidFill>
                  <a:srgbClr val="989899"/>
                </a:solidFill>
              </a:defRPr>
            </a:lvl4pPr>
            <a:lvl5pPr marL="0" indent="2438338" algn="ctr">
              <a:buClrTx/>
              <a:buSzTx/>
              <a:buFontTx/>
              <a:buNone/>
              <a:defRPr>
                <a:solidFill>
                  <a:srgbClr val="9898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61" name="Body Level One…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57565A"/>
                </a:solidFill>
              </a:defRPr>
            </a:lvl1pPr>
            <a:lvl2pPr>
              <a:spcBef>
                <a:spcPts val="1200"/>
              </a:spcBef>
              <a:defRPr>
                <a:solidFill>
                  <a:srgbClr val="57565A"/>
                </a:solidFill>
              </a:defRPr>
            </a:lvl2pPr>
            <a:lvl3pPr>
              <a:spcBef>
                <a:spcPts val="1200"/>
              </a:spcBef>
              <a:defRPr>
                <a:solidFill>
                  <a:srgbClr val="57565A"/>
                </a:solidFill>
              </a:defRPr>
            </a:lvl3pPr>
            <a:lvl4pPr>
              <a:spcBef>
                <a:spcPts val="1200"/>
              </a:spcBef>
              <a:defRPr>
                <a:solidFill>
                  <a:srgbClr val="57565A"/>
                </a:solidFill>
              </a:defRPr>
            </a:lvl4pPr>
            <a:lvl5pPr>
              <a:spcBef>
                <a:spcPts val="1200"/>
              </a:spcBef>
              <a:defRPr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ub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0" name="Body Level One…"/>
          <p:cNvSpPr>
            <a:spLocks noGrp="1"/>
          </p:cNvSpPr>
          <p:nvPr>
            <p:ph type="body" idx="1"/>
          </p:nvPr>
        </p:nvSpPr>
        <p:spPr>
          <a:xfrm>
            <a:off x="914400" y="1452419"/>
            <a:ext cx="10363200" cy="462756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57565A"/>
                </a:solidFill>
              </a:defRPr>
            </a:lvl1pPr>
            <a:lvl2pPr>
              <a:spcBef>
                <a:spcPts val="1200"/>
              </a:spcBef>
              <a:defRPr>
                <a:solidFill>
                  <a:srgbClr val="57565A"/>
                </a:solidFill>
              </a:defRPr>
            </a:lvl2pPr>
            <a:lvl3pPr>
              <a:spcBef>
                <a:spcPts val="1200"/>
              </a:spcBef>
              <a:defRPr>
                <a:solidFill>
                  <a:srgbClr val="57565A"/>
                </a:solidFill>
              </a:defRPr>
            </a:lvl3pPr>
            <a:lvl4pPr>
              <a:spcBef>
                <a:spcPts val="1200"/>
              </a:spcBef>
              <a:defRPr>
                <a:solidFill>
                  <a:srgbClr val="57565A"/>
                </a:solidFill>
              </a:defRPr>
            </a:lvl4pPr>
            <a:lvl5pPr>
              <a:spcBef>
                <a:spcPts val="1200"/>
              </a:spcBef>
              <a:defRPr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Rectangle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9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umn text no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80" name="Body Level One…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numCol="2" spcCol="274320"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57565A"/>
                </a:solidFill>
              </a:defRPr>
            </a:lvl1pPr>
            <a:lvl2pPr marL="228593" indent="-228593">
              <a:spcBef>
                <a:spcPts val="1200"/>
              </a:spcBef>
              <a:buClrTx/>
              <a:buFontTx/>
              <a:buChar char="•"/>
              <a:defRPr sz="1600">
                <a:solidFill>
                  <a:srgbClr val="57565A"/>
                </a:solidFill>
              </a:defRPr>
            </a:lvl2pPr>
            <a:lvl3pPr marL="476239" indent="-247643">
              <a:spcBef>
                <a:spcPts val="1200"/>
              </a:spcBef>
              <a:buClrTx/>
              <a:buFontTx/>
              <a:buChar char="–"/>
              <a:defRPr sz="1600">
                <a:solidFill>
                  <a:srgbClr val="57565A"/>
                </a:solidFill>
              </a:defRPr>
            </a:lvl3pPr>
            <a:lvl4pPr marL="685782" indent="-228593">
              <a:spcBef>
                <a:spcPts val="1200"/>
              </a:spcBef>
              <a:buClrTx/>
              <a:buFontTx/>
              <a:buChar char="•"/>
              <a:defRPr sz="1600">
                <a:solidFill>
                  <a:srgbClr val="57565A"/>
                </a:solidFill>
              </a:defRPr>
            </a:lvl4pPr>
            <a:lvl5pPr marL="914377" indent="-228593">
              <a:spcBef>
                <a:spcPts val="1200"/>
              </a:spcBef>
              <a:buClrTx/>
              <a:buFontTx/>
              <a:buChar char="–"/>
              <a:defRPr sz="16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umn text with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89" name="Body Level One…"/>
          <p:cNvSpPr>
            <a:spLocks noGrp="1"/>
          </p:cNvSpPr>
          <p:nvPr>
            <p:ph type="body" idx="1"/>
          </p:nvPr>
        </p:nvSpPr>
        <p:spPr>
          <a:xfrm>
            <a:off x="914400" y="1452419"/>
            <a:ext cx="10363200" cy="4627564"/>
          </a:xfrm>
          <a:prstGeom prst="rect">
            <a:avLst/>
          </a:prstGeom>
        </p:spPr>
        <p:txBody>
          <a:bodyPr numCol="2" spcCol="274320"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57565A"/>
                </a:solidFill>
              </a:defRPr>
            </a:lvl1pPr>
            <a:lvl2pPr marL="228593" indent="-228593">
              <a:spcBef>
                <a:spcPts val="1200"/>
              </a:spcBef>
              <a:buClrTx/>
              <a:buFontTx/>
              <a:buChar char="•"/>
              <a:defRPr sz="1600">
                <a:solidFill>
                  <a:srgbClr val="57565A"/>
                </a:solidFill>
              </a:defRPr>
            </a:lvl2pPr>
            <a:lvl3pPr marL="457189" indent="-228593">
              <a:spcBef>
                <a:spcPts val="1200"/>
              </a:spcBef>
              <a:buClrTx/>
              <a:buFontTx/>
              <a:buChar char="–"/>
              <a:defRPr sz="1600">
                <a:solidFill>
                  <a:srgbClr val="57565A"/>
                </a:solidFill>
              </a:defRPr>
            </a:lvl3pPr>
            <a:lvl4pPr marL="685782" indent="-228593">
              <a:spcBef>
                <a:spcPts val="1200"/>
              </a:spcBef>
              <a:buClrTx/>
              <a:buFontTx/>
              <a:buChar char="•"/>
              <a:defRPr sz="1600">
                <a:solidFill>
                  <a:srgbClr val="57565A"/>
                </a:solidFill>
              </a:defRPr>
            </a:lvl4pPr>
            <a:lvl5pPr marL="914377" indent="-228593">
              <a:spcBef>
                <a:spcPts val="1200"/>
              </a:spcBef>
              <a:buClrTx/>
              <a:buFontTx/>
              <a:buChar char="–"/>
              <a:defRPr sz="16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0" name="Rectangle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99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with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9" name="Body Level One…"/>
          <p:cNvSpPr>
            <a:spLocks noGrp="1"/>
          </p:cNvSpPr>
          <p:nvPr>
            <p:ph type="body" sz="half" idx="1"/>
          </p:nvPr>
        </p:nvSpPr>
        <p:spPr>
          <a:xfrm>
            <a:off x="914400" y="1452419"/>
            <a:ext cx="5080000" cy="4525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  <a:lvl2pPr>
              <a:defRPr>
                <a:solidFill>
                  <a:srgbClr val="57565A"/>
                </a:solidFill>
              </a:defRPr>
            </a:lvl2pPr>
            <a:lvl3pPr>
              <a:defRPr>
                <a:solidFill>
                  <a:srgbClr val="57565A"/>
                </a:solidFill>
              </a:defRPr>
            </a:lvl3pPr>
            <a:lvl4pPr>
              <a:defRPr>
                <a:solidFill>
                  <a:srgbClr val="57565A"/>
                </a:solidFill>
              </a:defRPr>
            </a:lvl4pPr>
            <a:lvl5pPr>
              <a:defRPr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" name="Rectangle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00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bg>
      <p:bgPr>
        <a:solidFill>
          <a:srgbClr val="21B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609584" algn="ctr">
              <a:buClrTx/>
              <a:buSzTx/>
              <a:buFontTx/>
              <a:buNone/>
            </a:lvl2pPr>
            <a:lvl3pPr marL="0" indent="1219169" algn="ctr">
              <a:buClrTx/>
              <a:buSzTx/>
              <a:buFontTx/>
              <a:buNone/>
            </a:lvl3pPr>
            <a:lvl4pPr marL="0" indent="1828754" algn="ctr">
              <a:buClrTx/>
              <a:buSzTx/>
              <a:buFontTx/>
              <a:buNone/>
            </a:lvl4pPr>
            <a:lvl5pPr marL="0" indent="2438338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09" name="Body Level One…"/>
          <p:cNvSpPr>
            <a:spLocks noGrp="1"/>
          </p:cNvSpPr>
          <p:nvPr>
            <p:ph type="body" sz="half" idx="1"/>
          </p:nvPr>
        </p:nvSpPr>
        <p:spPr>
          <a:xfrm>
            <a:off x="914400" y="1219200"/>
            <a:ext cx="50800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  <a:lvl2pPr>
              <a:defRPr>
                <a:solidFill>
                  <a:srgbClr val="57565A"/>
                </a:solidFill>
              </a:defRPr>
            </a:lvl2pPr>
            <a:lvl3pPr>
              <a:defRPr>
                <a:solidFill>
                  <a:srgbClr val="57565A"/>
                </a:solidFill>
              </a:defRPr>
            </a:lvl3pPr>
            <a:lvl4pPr>
              <a:defRPr>
                <a:solidFill>
                  <a:srgbClr val="57565A"/>
                </a:solidFill>
              </a:defRPr>
            </a:lvl4pPr>
            <a:lvl5pPr>
              <a:defRPr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1219200"/>
            <a:ext cx="5082117" cy="3077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609584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1219169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1828754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2438338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219200"/>
            <a:ext cx="5084233" cy="307777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 spc="-1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02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1462283"/>
            <a:ext cx="5082117" cy="307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609584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1219169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1828754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2438338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462283"/>
            <a:ext cx="5084233" cy="307778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 spc="-100">
                <a:solidFill>
                  <a:srgbClr val="57565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030" name="Rectangle"/>
          <p:cNvSpPr>
            <a:spLocks noGrp="1"/>
          </p:cNvSpPr>
          <p:nvPr>
            <p:ph type="body" sz="quarter" idx="14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0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ub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57565A"/>
                </a:solidFill>
              </a:defRPr>
            </a:lvl1pPr>
            <a:lvl2pPr marL="488145" indent="-259551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2pPr>
            <a:lvl3pPr marL="716474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3pPr>
            <a:lvl4pPr marL="945068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4pPr>
            <a:lvl5pPr marL="1173663" indent="-257168" algn="ctr">
              <a:lnSpc>
                <a:spcPct val="86000"/>
              </a:lnSpc>
              <a:spcBef>
                <a:spcPts val="0"/>
              </a:spcBef>
              <a:buClrTx/>
              <a:buFontTx/>
              <a:defRPr sz="18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tterly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ight Gr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3" name="Image"/>
          <p:cNvSpPr>
            <a:spLocks noGrp="1"/>
          </p:cNvSpPr>
          <p:nvPr>
            <p:ph type="pic" sz="quarter" idx="14"/>
          </p:nvPr>
        </p:nvSpPr>
        <p:spPr>
          <a:xfrm>
            <a:off x="3049016" y="0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4" name="Image"/>
          <p:cNvSpPr>
            <a:spLocks noGrp="1"/>
          </p:cNvSpPr>
          <p:nvPr>
            <p:ph type="pic" sz="quarter" idx="15"/>
          </p:nvPr>
        </p:nvSpPr>
        <p:spPr>
          <a:xfrm>
            <a:off x="6098032" y="0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5" name="Image"/>
          <p:cNvSpPr>
            <a:spLocks noGrp="1"/>
          </p:cNvSpPr>
          <p:nvPr>
            <p:ph type="pic" sz="quarter" idx="16"/>
          </p:nvPr>
        </p:nvSpPr>
        <p:spPr>
          <a:xfrm>
            <a:off x="9147047" y="0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6" name="Image"/>
          <p:cNvSpPr>
            <a:spLocks noGrp="1"/>
          </p:cNvSpPr>
          <p:nvPr>
            <p:ph type="pic" sz="quarter" idx="17"/>
          </p:nvPr>
        </p:nvSpPr>
        <p:spPr>
          <a:xfrm>
            <a:off x="0" y="3419855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7" name="Image"/>
          <p:cNvSpPr>
            <a:spLocks noGrp="1"/>
          </p:cNvSpPr>
          <p:nvPr>
            <p:ph type="pic" sz="quarter" idx="18"/>
          </p:nvPr>
        </p:nvSpPr>
        <p:spPr>
          <a:xfrm>
            <a:off x="3049016" y="3419855"/>
            <a:ext cx="3063240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8" name="Image"/>
          <p:cNvSpPr>
            <a:spLocks noGrp="1"/>
          </p:cNvSpPr>
          <p:nvPr>
            <p:ph type="pic" sz="quarter" idx="19"/>
          </p:nvPr>
        </p:nvSpPr>
        <p:spPr>
          <a:xfrm>
            <a:off x="6098032" y="3419855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9" name="Image"/>
          <p:cNvSpPr>
            <a:spLocks noGrp="1"/>
          </p:cNvSpPr>
          <p:nvPr>
            <p:ph type="pic" sz="quarter" idx="20"/>
          </p:nvPr>
        </p:nvSpPr>
        <p:spPr>
          <a:xfrm>
            <a:off x="9147047" y="3419855"/>
            <a:ext cx="3063241" cy="3438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fteen Gr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8" name="Image"/>
          <p:cNvSpPr>
            <a:spLocks noGrp="1"/>
          </p:cNvSpPr>
          <p:nvPr>
            <p:ph type="pic" sz="quarter" idx="14"/>
          </p:nvPr>
        </p:nvSpPr>
        <p:spPr>
          <a:xfrm>
            <a:off x="2437638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9" name="Image"/>
          <p:cNvSpPr>
            <a:spLocks noGrp="1"/>
          </p:cNvSpPr>
          <p:nvPr>
            <p:ph type="pic" sz="quarter" idx="15"/>
          </p:nvPr>
        </p:nvSpPr>
        <p:spPr>
          <a:xfrm>
            <a:off x="4875276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0" name="Image"/>
          <p:cNvSpPr>
            <a:spLocks noGrp="1"/>
          </p:cNvSpPr>
          <p:nvPr>
            <p:ph type="pic" sz="quarter" idx="16"/>
          </p:nvPr>
        </p:nvSpPr>
        <p:spPr>
          <a:xfrm>
            <a:off x="7312914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1" name="Image"/>
          <p:cNvSpPr>
            <a:spLocks noGrp="1"/>
          </p:cNvSpPr>
          <p:nvPr>
            <p:ph type="pic" sz="quarter" idx="17"/>
          </p:nvPr>
        </p:nvSpPr>
        <p:spPr>
          <a:xfrm>
            <a:off x="9750552" y="0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2" name="Image"/>
          <p:cNvSpPr>
            <a:spLocks noGrp="1"/>
          </p:cNvSpPr>
          <p:nvPr>
            <p:ph type="pic" sz="quarter" idx="18"/>
          </p:nvPr>
        </p:nvSpPr>
        <p:spPr>
          <a:xfrm>
            <a:off x="0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3" name="Image"/>
          <p:cNvSpPr>
            <a:spLocks noGrp="1"/>
          </p:cNvSpPr>
          <p:nvPr>
            <p:ph type="pic" sz="quarter" idx="19"/>
          </p:nvPr>
        </p:nvSpPr>
        <p:spPr>
          <a:xfrm>
            <a:off x="2437638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4" name="Image"/>
          <p:cNvSpPr>
            <a:spLocks noGrp="1"/>
          </p:cNvSpPr>
          <p:nvPr>
            <p:ph type="pic" sz="quarter" idx="20"/>
          </p:nvPr>
        </p:nvSpPr>
        <p:spPr>
          <a:xfrm>
            <a:off x="4875276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5" name="Image"/>
          <p:cNvSpPr>
            <a:spLocks noGrp="1"/>
          </p:cNvSpPr>
          <p:nvPr>
            <p:ph type="pic" sz="quarter" idx="21"/>
          </p:nvPr>
        </p:nvSpPr>
        <p:spPr>
          <a:xfrm>
            <a:off x="7312914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6" name="Image"/>
          <p:cNvSpPr>
            <a:spLocks noGrp="1"/>
          </p:cNvSpPr>
          <p:nvPr>
            <p:ph type="pic" sz="quarter" idx="22"/>
          </p:nvPr>
        </p:nvSpPr>
        <p:spPr>
          <a:xfrm>
            <a:off x="9750552" y="2281427"/>
            <a:ext cx="2441449" cy="22951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7" name="Image"/>
          <p:cNvSpPr>
            <a:spLocks noGrp="1"/>
          </p:cNvSpPr>
          <p:nvPr>
            <p:ph type="pic" sz="quarter" idx="23"/>
          </p:nvPr>
        </p:nvSpPr>
        <p:spPr>
          <a:xfrm>
            <a:off x="0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8" name="Image"/>
          <p:cNvSpPr>
            <a:spLocks noGrp="1"/>
          </p:cNvSpPr>
          <p:nvPr>
            <p:ph type="pic" sz="quarter" idx="24"/>
          </p:nvPr>
        </p:nvSpPr>
        <p:spPr>
          <a:xfrm>
            <a:off x="2437638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9" name="Image"/>
          <p:cNvSpPr>
            <a:spLocks noGrp="1"/>
          </p:cNvSpPr>
          <p:nvPr>
            <p:ph type="pic" sz="quarter" idx="25"/>
          </p:nvPr>
        </p:nvSpPr>
        <p:spPr>
          <a:xfrm>
            <a:off x="4875276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0" name="Image"/>
          <p:cNvSpPr>
            <a:spLocks noGrp="1"/>
          </p:cNvSpPr>
          <p:nvPr>
            <p:ph type="pic" sz="quarter" idx="26"/>
          </p:nvPr>
        </p:nvSpPr>
        <p:spPr>
          <a:xfrm>
            <a:off x="7312914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1" name="Image"/>
          <p:cNvSpPr>
            <a:spLocks noGrp="1"/>
          </p:cNvSpPr>
          <p:nvPr>
            <p:ph type="pic" sz="quarter" idx="27"/>
          </p:nvPr>
        </p:nvSpPr>
        <p:spPr>
          <a:xfrm>
            <a:off x="9750552" y="4562855"/>
            <a:ext cx="2441449" cy="2295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 Gr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48256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0" name="Image"/>
          <p:cNvSpPr>
            <a:spLocks noGrp="1"/>
          </p:cNvSpPr>
          <p:nvPr>
            <p:ph type="pic" sz="quarter" idx="14"/>
          </p:nvPr>
        </p:nvSpPr>
        <p:spPr>
          <a:xfrm>
            <a:off x="2028749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1" name="Image"/>
          <p:cNvSpPr>
            <a:spLocks noGrp="1"/>
          </p:cNvSpPr>
          <p:nvPr>
            <p:ph type="pic" sz="quarter" idx="15"/>
          </p:nvPr>
        </p:nvSpPr>
        <p:spPr>
          <a:xfrm>
            <a:off x="4057498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2" name="Image"/>
          <p:cNvSpPr>
            <a:spLocks noGrp="1"/>
          </p:cNvSpPr>
          <p:nvPr>
            <p:ph type="pic" sz="quarter" idx="16"/>
          </p:nvPr>
        </p:nvSpPr>
        <p:spPr>
          <a:xfrm>
            <a:off x="6086247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3" name="Image"/>
          <p:cNvSpPr>
            <a:spLocks noGrp="1"/>
          </p:cNvSpPr>
          <p:nvPr>
            <p:ph type="pic" sz="quarter" idx="17"/>
          </p:nvPr>
        </p:nvSpPr>
        <p:spPr>
          <a:xfrm>
            <a:off x="10143743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4" name="Image"/>
          <p:cNvSpPr>
            <a:spLocks noGrp="1"/>
          </p:cNvSpPr>
          <p:nvPr>
            <p:ph type="pic" sz="quarter" idx="18"/>
          </p:nvPr>
        </p:nvSpPr>
        <p:spPr>
          <a:xfrm>
            <a:off x="8114996" y="0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5" name="Image"/>
          <p:cNvSpPr>
            <a:spLocks noGrp="1"/>
          </p:cNvSpPr>
          <p:nvPr>
            <p:ph type="pic" sz="quarter" idx="19"/>
          </p:nvPr>
        </p:nvSpPr>
        <p:spPr>
          <a:xfrm>
            <a:off x="0" y="1709927"/>
            <a:ext cx="2048256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6" name="Image"/>
          <p:cNvSpPr>
            <a:spLocks noGrp="1"/>
          </p:cNvSpPr>
          <p:nvPr>
            <p:ph type="pic" sz="quarter" idx="20"/>
          </p:nvPr>
        </p:nvSpPr>
        <p:spPr>
          <a:xfrm>
            <a:off x="2028749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7" name="Image"/>
          <p:cNvSpPr>
            <a:spLocks noGrp="1"/>
          </p:cNvSpPr>
          <p:nvPr>
            <p:ph type="pic" sz="quarter" idx="21"/>
          </p:nvPr>
        </p:nvSpPr>
        <p:spPr>
          <a:xfrm>
            <a:off x="4057498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8" name="Image"/>
          <p:cNvSpPr>
            <a:spLocks noGrp="1"/>
          </p:cNvSpPr>
          <p:nvPr>
            <p:ph type="pic" sz="quarter" idx="22"/>
          </p:nvPr>
        </p:nvSpPr>
        <p:spPr>
          <a:xfrm>
            <a:off x="6086247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9" name="Image"/>
          <p:cNvSpPr>
            <a:spLocks noGrp="1"/>
          </p:cNvSpPr>
          <p:nvPr>
            <p:ph type="pic" sz="quarter" idx="23"/>
          </p:nvPr>
        </p:nvSpPr>
        <p:spPr>
          <a:xfrm>
            <a:off x="10143743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0" name="Image"/>
          <p:cNvSpPr>
            <a:spLocks noGrp="1"/>
          </p:cNvSpPr>
          <p:nvPr>
            <p:ph type="pic" sz="quarter" idx="24"/>
          </p:nvPr>
        </p:nvSpPr>
        <p:spPr>
          <a:xfrm>
            <a:off x="8114996" y="1709927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1" name="Image"/>
          <p:cNvSpPr>
            <a:spLocks noGrp="1"/>
          </p:cNvSpPr>
          <p:nvPr>
            <p:ph type="pic" sz="quarter" idx="25"/>
          </p:nvPr>
        </p:nvSpPr>
        <p:spPr>
          <a:xfrm>
            <a:off x="0" y="3419855"/>
            <a:ext cx="2048256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2" name="Image"/>
          <p:cNvSpPr>
            <a:spLocks noGrp="1"/>
          </p:cNvSpPr>
          <p:nvPr>
            <p:ph type="pic" sz="quarter" idx="26"/>
          </p:nvPr>
        </p:nvSpPr>
        <p:spPr>
          <a:xfrm>
            <a:off x="2028749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3" name="Image"/>
          <p:cNvSpPr>
            <a:spLocks noGrp="1"/>
          </p:cNvSpPr>
          <p:nvPr>
            <p:ph type="pic" sz="quarter" idx="27"/>
          </p:nvPr>
        </p:nvSpPr>
        <p:spPr>
          <a:xfrm>
            <a:off x="4057498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4" name="Image"/>
          <p:cNvSpPr>
            <a:spLocks noGrp="1"/>
          </p:cNvSpPr>
          <p:nvPr>
            <p:ph type="pic" sz="quarter" idx="28"/>
          </p:nvPr>
        </p:nvSpPr>
        <p:spPr>
          <a:xfrm>
            <a:off x="6086247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5" name="Image"/>
          <p:cNvSpPr>
            <a:spLocks noGrp="1"/>
          </p:cNvSpPr>
          <p:nvPr>
            <p:ph type="pic" sz="quarter" idx="29"/>
          </p:nvPr>
        </p:nvSpPr>
        <p:spPr>
          <a:xfrm>
            <a:off x="10143743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6" name="Image"/>
          <p:cNvSpPr>
            <a:spLocks noGrp="1"/>
          </p:cNvSpPr>
          <p:nvPr>
            <p:ph type="pic" sz="quarter" idx="30"/>
          </p:nvPr>
        </p:nvSpPr>
        <p:spPr>
          <a:xfrm>
            <a:off x="8114996" y="3419855"/>
            <a:ext cx="2048257" cy="1728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7" name="Image"/>
          <p:cNvSpPr>
            <a:spLocks noGrp="1"/>
          </p:cNvSpPr>
          <p:nvPr>
            <p:ph type="pic" sz="quarter" idx="31"/>
          </p:nvPr>
        </p:nvSpPr>
        <p:spPr>
          <a:xfrm>
            <a:off x="0" y="5129784"/>
            <a:ext cx="2048256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8" name="Image"/>
          <p:cNvSpPr>
            <a:spLocks noGrp="1"/>
          </p:cNvSpPr>
          <p:nvPr>
            <p:ph type="pic" sz="quarter" idx="32"/>
          </p:nvPr>
        </p:nvSpPr>
        <p:spPr>
          <a:xfrm>
            <a:off x="2028749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9" name="Image"/>
          <p:cNvSpPr>
            <a:spLocks noGrp="1"/>
          </p:cNvSpPr>
          <p:nvPr>
            <p:ph type="pic" sz="quarter" idx="33"/>
          </p:nvPr>
        </p:nvSpPr>
        <p:spPr>
          <a:xfrm>
            <a:off x="4057498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0" name="Image"/>
          <p:cNvSpPr>
            <a:spLocks noGrp="1"/>
          </p:cNvSpPr>
          <p:nvPr>
            <p:ph type="pic" sz="quarter" idx="34"/>
          </p:nvPr>
        </p:nvSpPr>
        <p:spPr>
          <a:xfrm>
            <a:off x="6086247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1" name="Image"/>
          <p:cNvSpPr>
            <a:spLocks noGrp="1"/>
          </p:cNvSpPr>
          <p:nvPr>
            <p:ph type="pic" sz="quarter" idx="35"/>
          </p:nvPr>
        </p:nvSpPr>
        <p:spPr>
          <a:xfrm>
            <a:off x="10143743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2" name="Image"/>
          <p:cNvSpPr>
            <a:spLocks noGrp="1"/>
          </p:cNvSpPr>
          <p:nvPr>
            <p:ph type="pic" sz="quarter" idx="36"/>
          </p:nvPr>
        </p:nvSpPr>
        <p:spPr>
          <a:xfrm>
            <a:off x="8114996" y="5129784"/>
            <a:ext cx="2048257" cy="1728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Tex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1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2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3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4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243840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04792" indent="-152396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33387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Rectangle"/>
          <p:cNvSpPr>
            <a:spLocks noGrp="1"/>
          </p:cNvSpPr>
          <p:nvPr>
            <p:ph type="body" sz="quarter" idx="17"/>
          </p:nvPr>
        </p:nvSpPr>
        <p:spPr>
          <a:xfrm>
            <a:off x="35560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37" name="Rectangle"/>
          <p:cNvSpPr>
            <a:spLocks noGrp="1"/>
          </p:cNvSpPr>
          <p:nvPr>
            <p:ph type="body" sz="quarter" idx="18"/>
          </p:nvPr>
        </p:nvSpPr>
        <p:spPr>
          <a:xfrm>
            <a:off x="61976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38" name="Rectangle"/>
          <p:cNvSpPr>
            <a:spLocks noGrp="1"/>
          </p:cNvSpPr>
          <p:nvPr>
            <p:ph type="body" sz="quarter" idx="19"/>
          </p:nvPr>
        </p:nvSpPr>
        <p:spPr>
          <a:xfrm>
            <a:off x="88392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3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47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8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9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0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243840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04792" indent="-152396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33387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2" name="Rectangle"/>
          <p:cNvSpPr>
            <a:spLocks noGrp="1"/>
          </p:cNvSpPr>
          <p:nvPr>
            <p:ph type="body" sz="quarter" idx="17"/>
          </p:nvPr>
        </p:nvSpPr>
        <p:spPr>
          <a:xfrm>
            <a:off x="35560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53" name="Rectangle"/>
          <p:cNvSpPr>
            <a:spLocks noGrp="1"/>
          </p:cNvSpPr>
          <p:nvPr>
            <p:ph type="body" sz="quarter" idx="18"/>
          </p:nvPr>
        </p:nvSpPr>
        <p:spPr>
          <a:xfrm>
            <a:off x="61976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54" name="Rectangle"/>
          <p:cNvSpPr>
            <a:spLocks noGrp="1"/>
          </p:cNvSpPr>
          <p:nvPr>
            <p:ph type="body" sz="quarter" idx="19"/>
          </p:nvPr>
        </p:nvSpPr>
        <p:spPr>
          <a:xfrm>
            <a:off x="8839200" y="4980564"/>
            <a:ext cx="243840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55" name="Rectangle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5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Tex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4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5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6" name="Image"/>
          <p:cNvSpPr>
            <a:spLocks noGrp="1"/>
          </p:cNvSpPr>
          <p:nvPr>
            <p:ph type="pic" sz="quarter" idx="15"/>
          </p:nvPr>
        </p:nvSpPr>
        <p:spPr>
          <a:xfrm>
            <a:off x="7959800" y="1396999"/>
            <a:ext cx="3328417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3328416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04792" indent="-152396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33387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8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69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7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8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6999"/>
            <a:ext cx="3328416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9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6999"/>
            <a:ext cx="3328417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0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6999"/>
            <a:ext cx="3328417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3328416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04792" indent="-152396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33387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2" name="Rectangle"/>
          <p:cNvSpPr>
            <a:spLocks noGrp="1"/>
          </p:cNvSpPr>
          <p:nvPr>
            <p:ph type="body" sz="quarter" idx="16"/>
          </p:nvPr>
        </p:nvSpPr>
        <p:spPr>
          <a:xfrm>
            <a:off x="4431791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83" name="Rectangle"/>
          <p:cNvSpPr>
            <a:spLocks noGrp="1"/>
          </p:cNvSpPr>
          <p:nvPr>
            <p:ph type="body" sz="quarter" idx="17"/>
          </p:nvPr>
        </p:nvSpPr>
        <p:spPr>
          <a:xfrm>
            <a:off x="7949183" y="4980564"/>
            <a:ext cx="3328416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84" name="Rectangle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Tex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93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4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508559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04792" indent="-152396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33387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6" name="Rectangle"/>
          <p:cNvSpPr>
            <a:spLocks noGrp="1"/>
          </p:cNvSpPr>
          <p:nvPr>
            <p:ph type="body" sz="quarter" idx="15"/>
          </p:nvPr>
        </p:nvSpPr>
        <p:spPr>
          <a:xfrm>
            <a:off x="6192010" y="4980564"/>
            <a:ext cx="508559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1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5" name="Image"/>
          <p:cNvSpPr>
            <a:spLocks noGrp="1"/>
          </p:cNvSpPr>
          <p:nvPr>
            <p:ph type="pic" sz="half" idx="13"/>
          </p:nvPr>
        </p:nvSpPr>
        <p:spPr>
          <a:xfrm>
            <a:off x="914400" y="1396999"/>
            <a:ext cx="508559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6" name="Image"/>
          <p:cNvSpPr>
            <a:spLocks noGrp="1"/>
          </p:cNvSpPr>
          <p:nvPr>
            <p:ph type="pic" sz="half" idx="14"/>
          </p:nvPr>
        </p:nvSpPr>
        <p:spPr>
          <a:xfrm>
            <a:off x="6192010" y="1396999"/>
            <a:ext cx="5085590" cy="3407439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4980564"/>
            <a:ext cx="5085590" cy="958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57565A"/>
                </a:solidFill>
              </a:defRPr>
            </a:lvl1pPr>
            <a:lvl2pPr marL="152396" indent="-152396">
              <a:spcBef>
                <a:spcPts val="300"/>
              </a:spcBef>
              <a:buClrTx/>
              <a:buFontTx/>
              <a:buChar char="•"/>
              <a:defRPr sz="1400">
                <a:solidFill>
                  <a:srgbClr val="57565A"/>
                </a:solidFill>
              </a:defRPr>
            </a:lvl2pPr>
            <a:lvl3pPr marL="304792" indent="-152396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3pPr>
            <a:lvl4pPr marL="533387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4pPr>
            <a:lvl5pPr marL="761981" indent="-228593">
              <a:spcBef>
                <a:spcPts val="300"/>
              </a:spcBef>
              <a:buClrTx/>
              <a:buFontTx/>
              <a:defRPr sz="14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8" name="Rectangle"/>
          <p:cNvSpPr>
            <a:spLocks noGrp="1"/>
          </p:cNvSpPr>
          <p:nvPr>
            <p:ph type="body" sz="quarter" idx="15"/>
          </p:nvPr>
        </p:nvSpPr>
        <p:spPr>
          <a:xfrm>
            <a:off x="6192010" y="4980564"/>
            <a:ext cx="5085590" cy="95885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209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2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Tal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18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9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0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1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2441449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Tall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31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2" name="Image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3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3" name="Image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4" name="Image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1476166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2441449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6" name="Rectangle"/>
          <p:cNvSpPr>
            <a:spLocks noGrp="1"/>
          </p:cNvSpPr>
          <p:nvPr>
            <p:ph type="body" sz="quarter" idx="17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2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Tal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5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6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7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3328416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Tall Text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57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8" name="Image"/>
          <p:cNvSpPr>
            <a:spLocks noGrp="1"/>
          </p:cNvSpPr>
          <p:nvPr>
            <p:ph type="pic" sz="quarter" idx="14"/>
          </p:nvPr>
        </p:nvSpPr>
        <p:spPr>
          <a:xfrm>
            <a:off x="4431791" y="1397000"/>
            <a:ext cx="3328417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4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9" name="Image"/>
          <p:cNvSpPr>
            <a:spLocks noGrp="1"/>
          </p:cNvSpPr>
          <p:nvPr>
            <p:ph type="pic" sz="quarter" idx="15"/>
          </p:nvPr>
        </p:nvSpPr>
        <p:spPr>
          <a:xfrm>
            <a:off x="7949183" y="1397000"/>
            <a:ext cx="3328417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2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3328416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Rectangle"/>
          <p:cNvSpPr>
            <a:spLocks noGrp="1"/>
          </p:cNvSpPr>
          <p:nvPr>
            <p:ph type="body" sz="quarter" idx="16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6000"/>
              </a:lnSpc>
              <a:spcBef>
                <a:spcPts val="0"/>
              </a:spcBef>
              <a:buClrTx/>
              <a:buSzTx/>
              <a:buFontTx/>
              <a:buNone/>
              <a:defRPr sz="1800" spc="-100">
                <a:solidFill>
                  <a:srgbClr val="57565A"/>
                </a:solidFill>
              </a:defRPr>
            </a:pPr>
            <a:endParaRPr/>
          </a:p>
        </p:txBody>
      </p:sp>
      <p:sp>
        <p:nvSpPr>
          <p:cNvPr id="126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Tal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Title Text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6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0" name="Image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90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chemeClr val="accent1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1" name="Image"/>
          <p:cNvSpPr>
            <a:spLocks noGrp="1"/>
          </p:cNvSpPr>
          <p:nvPr>
            <p:ph type="pic" sz="quarter" idx="14"/>
          </p:nvPr>
        </p:nvSpPr>
        <p:spPr>
          <a:xfrm>
            <a:off x="6192010" y="1397000"/>
            <a:ext cx="5085590" cy="1472184"/>
          </a:xfrm>
          <a:prstGeom prst="rect">
            <a:avLst/>
          </a:prstGeom>
          <a:ln w="3175">
            <a:solidFill>
              <a:srgbClr val="808080">
                <a:alpha val="40000"/>
              </a:srgbClr>
            </a:solidFill>
            <a:round/>
          </a:ln>
          <a:effectLst>
            <a:outerShdw dist="50800" dir="5400000" rotWithShape="0">
              <a:srgbClr val="CF423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14400" y="3055280"/>
            <a:ext cx="5084065" cy="29883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>
                <a:solidFill>
                  <a:srgbClr val="57565A"/>
                </a:solidFill>
              </a:defRPr>
            </a:lvl1pPr>
            <a:lvl2pPr marL="257175" indent="-257175">
              <a:spcBef>
                <a:spcPts val="500"/>
              </a:spcBef>
              <a:buClrTx/>
              <a:buFontTx/>
              <a:buChar char="•"/>
              <a:defRPr sz="2100">
                <a:solidFill>
                  <a:srgbClr val="57565A"/>
                </a:solidFill>
              </a:defRPr>
            </a:lvl2pPr>
            <a:lvl3pPr marL="42862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3pPr>
            <a:lvl4pPr marL="600075" indent="-257175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4pPr>
            <a:lvl5pPr marL="1259386" indent="-342890">
              <a:spcBef>
                <a:spcPts val="500"/>
              </a:spcBef>
              <a:buClrTx/>
              <a:buFontTx/>
              <a:defRPr sz="2100">
                <a:solidFill>
                  <a:srgbClr val="57565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2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  <p:sldLayoutId id="2147483763" r:id="rId114"/>
    <p:sldLayoutId id="2147483764" r:id="rId115"/>
    <p:sldLayoutId id="2147483765" r:id="rId116"/>
    <p:sldLayoutId id="2147483766" r:id="rId117"/>
    <p:sldLayoutId id="2147483767" r:id="rId118"/>
    <p:sldLayoutId id="2147483768" r:id="rId119"/>
    <p:sldLayoutId id="2147483769" r:id="rId120"/>
    <p:sldLayoutId id="2147483770" r:id="rId121"/>
    <p:sldLayoutId id="2147483771" r:id="rId122"/>
    <p:sldLayoutId id="2147483772" r:id="rId123"/>
    <p:sldLayoutId id="2147483773" r:id="rId124"/>
    <p:sldLayoutId id="2147483774" r:id="rId125"/>
    <p:sldLayoutId id="2147483775" r:id="rId126"/>
    <p:sldLayoutId id="2147483776" r:id="rId127"/>
    <p:sldLayoutId id="2147483777" r:id="rId128"/>
    <p:sldLayoutId id="2147483778" r:id="rId129"/>
    <p:sldLayoutId id="2147483779" r:id="rId130"/>
    <p:sldLayoutId id="2147483780" r:id="rId131"/>
    <p:sldLayoutId id="2147483781" r:id="rId132"/>
  </p:sldLayoutIdLst>
  <p:transition spd="med"/>
  <p:txStyles>
    <p:titleStyle>
      <a:lvl1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0" marR="0" indent="0" algn="ctr" defTabSz="1219169" rtl="0" latinLnBrk="0">
        <a:lnSpc>
          <a:spcPct val="8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52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titleStyle>
    <p:bodyStyle>
      <a:lvl1pPr marL="228593" marR="0" indent="-228593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516983" marR="0" indent="-288389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745048" marR="0" indent="-285742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973642" marR="0" indent="-285742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1202237" marR="0" indent="-285742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3282379" marR="0" indent="-234455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3891964" marR="0" indent="-234455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4501549" marR="0" indent="-234455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5111133" marR="0" indent="-234455" algn="l" defTabSz="1219169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-13" baseline="0">
          <a:ln>
            <a:noFill/>
          </a:ln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bodyStyle>
    <p:otherStyle>
      <a:lvl1pPr marL="0" marR="0" indent="0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1pPr>
      <a:lvl2pPr marL="0" marR="0" indent="609584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2pPr>
      <a:lvl3pPr marL="0" marR="0" indent="1219169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3pPr>
      <a:lvl4pPr marL="0" marR="0" indent="1828754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4pPr>
      <a:lvl5pPr marL="0" marR="0" indent="2438338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5pPr>
      <a:lvl6pPr marL="0" marR="0" indent="3047924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6pPr>
      <a:lvl7pPr marL="0" marR="0" indent="3657508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7pPr>
      <a:lvl8pPr marL="0" marR="0" indent="4267093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8pPr>
      <a:lvl9pPr marL="0" marR="0" indent="4876677" algn="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0" name="appliedblockchain_black.png" descr="appliedblockchain_black.png"/>
          <p:cNvPicPr>
            <a:picLocks noChangeAspect="1"/>
          </p:cNvPicPr>
          <p:nvPr/>
        </p:nvPicPr>
        <p:blipFill>
          <a:blip r:embed="rId2">
            <a:extLst/>
          </a:blip>
          <a:srcRect r="870"/>
          <a:stretch>
            <a:fillRect/>
          </a:stretch>
        </p:blipFill>
        <p:spPr>
          <a:xfrm>
            <a:off x="3204188" y="1824533"/>
            <a:ext cx="5783624" cy="3208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The Revolutionary Benefits Of Blockchain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The Revolutionary Benefits Of Blockchain</a:t>
            </a:r>
          </a:p>
        </p:txBody>
      </p:sp>
      <p:sp>
        <p:nvSpPr>
          <p:cNvPr id="1776" name="Line"/>
          <p:cNvSpPr/>
          <p:nvPr/>
        </p:nvSpPr>
        <p:spPr>
          <a:xfrm>
            <a:off x="5312873" y="2169659"/>
            <a:ext cx="1579805" cy="13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05" h="20284" extrusionOk="0">
                <a:moveTo>
                  <a:pt x="3222" y="20284"/>
                </a:moveTo>
                <a:lnTo>
                  <a:pt x="3222" y="20284"/>
                </a:lnTo>
                <a:cubicBezTo>
                  <a:pt x="-766" y="15995"/>
                  <a:pt x="-1098" y="8642"/>
                  <a:pt x="2481" y="3862"/>
                </a:cubicBezTo>
                <a:cubicBezTo>
                  <a:pt x="6059" y="-918"/>
                  <a:pt x="12194" y="-1316"/>
                  <a:pt x="16182" y="2973"/>
                </a:cubicBezTo>
                <a:cubicBezTo>
                  <a:pt x="20170" y="7263"/>
                  <a:pt x="20502" y="14615"/>
                  <a:pt x="16923" y="19395"/>
                </a:cubicBezTo>
                <a:cubicBezTo>
                  <a:pt x="16701" y="19693"/>
                  <a:pt x="16465" y="19976"/>
                  <a:pt x="16218" y="20245"/>
                </a:cubicBezTo>
              </a:path>
            </a:pathLst>
          </a:custGeom>
          <a:ln w="88900">
            <a:solidFill>
              <a:schemeClr val="accent4"/>
            </a:solidFill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77" name="Line"/>
          <p:cNvSpPr/>
          <p:nvPr/>
        </p:nvSpPr>
        <p:spPr>
          <a:xfrm rot="10800000">
            <a:off x="6384669" y="3535930"/>
            <a:ext cx="1579806" cy="137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05" h="20284" extrusionOk="0">
                <a:moveTo>
                  <a:pt x="3222" y="20284"/>
                </a:moveTo>
                <a:lnTo>
                  <a:pt x="3222" y="20284"/>
                </a:lnTo>
                <a:cubicBezTo>
                  <a:pt x="-766" y="15995"/>
                  <a:pt x="-1098" y="8642"/>
                  <a:pt x="2481" y="3862"/>
                </a:cubicBezTo>
                <a:cubicBezTo>
                  <a:pt x="6059" y="-918"/>
                  <a:pt x="12194" y="-1316"/>
                  <a:pt x="16182" y="2973"/>
                </a:cubicBezTo>
                <a:cubicBezTo>
                  <a:pt x="20170" y="7263"/>
                  <a:pt x="20502" y="14615"/>
                  <a:pt x="16923" y="19395"/>
                </a:cubicBezTo>
                <a:cubicBezTo>
                  <a:pt x="16701" y="19693"/>
                  <a:pt x="16465" y="19976"/>
                  <a:pt x="16218" y="20245"/>
                </a:cubicBezTo>
              </a:path>
            </a:pathLst>
          </a:custGeom>
          <a:ln w="88900">
            <a:solidFill>
              <a:schemeClr val="accent6"/>
            </a:solidFill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78" name="Line"/>
          <p:cNvSpPr/>
          <p:nvPr/>
        </p:nvSpPr>
        <p:spPr>
          <a:xfrm rot="10800000">
            <a:off x="4244790" y="3535930"/>
            <a:ext cx="1579805" cy="137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05" h="20284" extrusionOk="0">
                <a:moveTo>
                  <a:pt x="3222" y="20284"/>
                </a:moveTo>
                <a:lnTo>
                  <a:pt x="3222" y="20284"/>
                </a:lnTo>
                <a:cubicBezTo>
                  <a:pt x="-766" y="15995"/>
                  <a:pt x="-1098" y="8642"/>
                  <a:pt x="2481" y="3862"/>
                </a:cubicBezTo>
                <a:cubicBezTo>
                  <a:pt x="6059" y="-918"/>
                  <a:pt x="12194" y="-1316"/>
                  <a:pt x="16182" y="2973"/>
                </a:cubicBezTo>
                <a:cubicBezTo>
                  <a:pt x="20170" y="7263"/>
                  <a:pt x="20502" y="14615"/>
                  <a:pt x="16923" y="19395"/>
                </a:cubicBezTo>
                <a:cubicBezTo>
                  <a:pt x="16701" y="19693"/>
                  <a:pt x="16465" y="19976"/>
                  <a:pt x="16218" y="20245"/>
                </a:cubicBezTo>
              </a:path>
            </a:pathLst>
          </a:custGeom>
          <a:ln w="88900">
            <a:solidFill>
              <a:schemeClr val="accent3"/>
            </a:solidFill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79" name="Line"/>
          <p:cNvSpPr/>
          <p:nvPr/>
        </p:nvSpPr>
        <p:spPr>
          <a:xfrm>
            <a:off x="3174370" y="2169659"/>
            <a:ext cx="1579806" cy="13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05" h="20284" extrusionOk="0">
                <a:moveTo>
                  <a:pt x="3222" y="20284"/>
                </a:moveTo>
                <a:lnTo>
                  <a:pt x="3222" y="20284"/>
                </a:lnTo>
                <a:cubicBezTo>
                  <a:pt x="-766" y="15995"/>
                  <a:pt x="-1098" y="8642"/>
                  <a:pt x="2481" y="3862"/>
                </a:cubicBezTo>
                <a:cubicBezTo>
                  <a:pt x="6059" y="-918"/>
                  <a:pt x="12194" y="-1316"/>
                  <a:pt x="16182" y="2973"/>
                </a:cubicBezTo>
                <a:cubicBezTo>
                  <a:pt x="20170" y="7263"/>
                  <a:pt x="20502" y="14615"/>
                  <a:pt x="16923" y="19395"/>
                </a:cubicBezTo>
                <a:cubicBezTo>
                  <a:pt x="16701" y="19693"/>
                  <a:pt x="16465" y="19976"/>
                  <a:pt x="16218" y="20245"/>
                </a:cubicBezTo>
              </a:path>
            </a:pathLst>
          </a:custGeom>
          <a:ln w="889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80" name="Line"/>
          <p:cNvSpPr/>
          <p:nvPr/>
        </p:nvSpPr>
        <p:spPr>
          <a:xfrm>
            <a:off x="7451375" y="2169659"/>
            <a:ext cx="1579805" cy="13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05" h="20284" extrusionOk="0">
                <a:moveTo>
                  <a:pt x="3222" y="20284"/>
                </a:moveTo>
                <a:lnTo>
                  <a:pt x="3222" y="20284"/>
                </a:lnTo>
                <a:cubicBezTo>
                  <a:pt x="-766" y="15995"/>
                  <a:pt x="-1098" y="8642"/>
                  <a:pt x="2481" y="3862"/>
                </a:cubicBezTo>
                <a:cubicBezTo>
                  <a:pt x="6059" y="-918"/>
                  <a:pt x="12194" y="-1316"/>
                  <a:pt x="16182" y="2973"/>
                </a:cubicBezTo>
                <a:cubicBezTo>
                  <a:pt x="20170" y="7263"/>
                  <a:pt x="20502" y="14615"/>
                  <a:pt x="16923" y="19395"/>
                </a:cubicBezTo>
                <a:cubicBezTo>
                  <a:pt x="16701" y="19693"/>
                  <a:pt x="16465" y="19976"/>
                  <a:pt x="16218" y="20245"/>
                </a:cubicBezTo>
              </a:path>
            </a:pathLst>
          </a:custGeom>
          <a:ln w="88900">
            <a:solidFill>
              <a:srgbClr val="21B169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81" name="Tamper-Proof…"/>
          <p:cNvSpPr/>
          <p:nvPr/>
        </p:nvSpPr>
        <p:spPr>
          <a:xfrm>
            <a:off x="780187" y="2438416"/>
            <a:ext cx="1903661" cy="9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89000"/>
              </a:lnSpc>
              <a:spcBef>
                <a:spcPts val="500"/>
              </a:spcBef>
              <a:defRPr sz="2100"/>
            </a:pPr>
            <a:r>
              <a:t>Tamper-Proof</a:t>
            </a:r>
          </a:p>
          <a:p>
            <a:pPr algn="r">
              <a:lnSpc>
                <a:spcPct val="89000"/>
              </a:lnSpc>
              <a:defRPr sz="1200"/>
            </a:pPr>
            <a:r>
              <a:t>An encrypted record of events that can never be changed retrospectively</a:t>
            </a:r>
          </a:p>
        </p:txBody>
      </p:sp>
      <p:sp>
        <p:nvSpPr>
          <p:cNvPr id="1782" name="01"/>
          <p:cNvSpPr/>
          <p:nvPr/>
        </p:nvSpPr>
        <p:spPr>
          <a:xfrm>
            <a:off x="3408551" y="2568496"/>
            <a:ext cx="111144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9000"/>
              </a:lnSpc>
              <a:defRPr sz="4200"/>
            </a:lvl1pPr>
          </a:lstStyle>
          <a:p>
            <a:r>
              <a:t>01</a:t>
            </a:r>
          </a:p>
        </p:txBody>
      </p:sp>
      <p:sp>
        <p:nvSpPr>
          <p:cNvPr id="1783" name="02"/>
          <p:cNvSpPr/>
          <p:nvPr/>
        </p:nvSpPr>
        <p:spPr>
          <a:xfrm>
            <a:off x="4478970" y="3795159"/>
            <a:ext cx="111144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9000"/>
              </a:lnSpc>
              <a:defRPr sz="4200"/>
            </a:lvl1pPr>
          </a:lstStyle>
          <a:p>
            <a:r>
              <a:t>02</a:t>
            </a:r>
          </a:p>
        </p:txBody>
      </p:sp>
      <p:sp>
        <p:nvSpPr>
          <p:cNvPr id="1784" name="04"/>
          <p:cNvSpPr/>
          <p:nvPr/>
        </p:nvSpPr>
        <p:spPr>
          <a:xfrm>
            <a:off x="6618847" y="3795159"/>
            <a:ext cx="111144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9000"/>
              </a:lnSpc>
              <a:defRPr sz="4200"/>
            </a:lvl1pPr>
          </a:lstStyle>
          <a:p>
            <a:r>
              <a:t>04</a:t>
            </a:r>
          </a:p>
        </p:txBody>
      </p:sp>
      <p:sp>
        <p:nvSpPr>
          <p:cNvPr id="1785" name="03"/>
          <p:cNvSpPr/>
          <p:nvPr/>
        </p:nvSpPr>
        <p:spPr>
          <a:xfrm>
            <a:off x="5547054" y="2568496"/>
            <a:ext cx="111144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9000"/>
              </a:lnSpc>
              <a:defRPr sz="4200"/>
            </a:lvl1pPr>
          </a:lstStyle>
          <a:p>
            <a:r>
              <a:t>03</a:t>
            </a:r>
          </a:p>
        </p:txBody>
      </p:sp>
      <p:sp>
        <p:nvSpPr>
          <p:cNvPr id="1786" name="05"/>
          <p:cNvSpPr/>
          <p:nvPr/>
        </p:nvSpPr>
        <p:spPr>
          <a:xfrm>
            <a:off x="7685556" y="2568496"/>
            <a:ext cx="111144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9000"/>
              </a:lnSpc>
              <a:defRPr sz="4200"/>
            </a:lvl1pPr>
          </a:lstStyle>
          <a:p>
            <a:r>
              <a:t>05</a:t>
            </a:r>
          </a:p>
        </p:txBody>
      </p:sp>
      <p:sp>
        <p:nvSpPr>
          <p:cNvPr id="1787" name="Line"/>
          <p:cNvSpPr/>
          <p:nvPr/>
        </p:nvSpPr>
        <p:spPr>
          <a:xfrm flipH="1">
            <a:off x="2827445" y="2901976"/>
            <a:ext cx="298451" cy="2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8" name="Line"/>
          <p:cNvSpPr/>
          <p:nvPr/>
        </p:nvSpPr>
        <p:spPr>
          <a:xfrm>
            <a:off x="9066823" y="2901976"/>
            <a:ext cx="298451" cy="2"/>
          </a:xfrm>
          <a:prstGeom prst="line">
            <a:avLst/>
          </a:prstGeom>
          <a:ln w="12700">
            <a:solidFill>
              <a:srgbClr val="55AE7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9" name="Smart Contracts…"/>
          <p:cNvSpPr/>
          <p:nvPr/>
        </p:nvSpPr>
        <p:spPr>
          <a:xfrm>
            <a:off x="9521704" y="2450269"/>
            <a:ext cx="2235201" cy="109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9000"/>
              </a:lnSpc>
              <a:spcBef>
                <a:spcPts val="500"/>
              </a:spcBef>
              <a:defRPr sz="2100"/>
            </a:pPr>
            <a:r>
              <a:t>Smart Contracts</a:t>
            </a:r>
          </a:p>
          <a:p>
            <a:pPr>
              <a:lnSpc>
                <a:spcPct val="89000"/>
              </a:lnSpc>
              <a:defRPr sz="1200"/>
            </a:pPr>
            <a:r>
              <a:t>A store of code and data to automate business processes between parties via self-executing logical workflows</a:t>
            </a:r>
          </a:p>
        </p:txBody>
      </p:sp>
      <p:sp>
        <p:nvSpPr>
          <p:cNvPr id="1790" name="Reconciled Data…"/>
          <p:cNvSpPr/>
          <p:nvPr/>
        </p:nvSpPr>
        <p:spPr>
          <a:xfrm>
            <a:off x="8205895" y="5019600"/>
            <a:ext cx="2465300" cy="9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9000"/>
              </a:lnSpc>
              <a:spcBef>
                <a:spcPts val="500"/>
              </a:spcBef>
              <a:defRPr sz="2100"/>
            </a:pPr>
            <a:r>
              <a:t>Reconciled Data</a:t>
            </a:r>
          </a:p>
          <a:p>
            <a:pPr>
              <a:lnSpc>
                <a:spcPct val="89000"/>
              </a:lnSpc>
              <a:defRPr sz="1200"/>
            </a:pPr>
            <a:r>
              <a:t>Perfect copies of a database, distributed across all participants, meaning no data reconciliation </a:t>
            </a:r>
          </a:p>
        </p:txBody>
      </p:sp>
      <p:sp>
        <p:nvSpPr>
          <p:cNvPr id="1791" name="No Intermediaries…"/>
          <p:cNvSpPr/>
          <p:nvPr/>
        </p:nvSpPr>
        <p:spPr>
          <a:xfrm>
            <a:off x="1761443" y="5019600"/>
            <a:ext cx="2235201" cy="9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89000"/>
              </a:lnSpc>
              <a:spcBef>
                <a:spcPts val="500"/>
              </a:spcBef>
              <a:defRPr sz="2100"/>
            </a:pPr>
            <a:r>
              <a:t>No Intermediaries</a:t>
            </a:r>
          </a:p>
          <a:p>
            <a:pPr algn="r">
              <a:lnSpc>
                <a:spcPct val="89000"/>
              </a:lnSpc>
              <a:defRPr sz="1200"/>
            </a:pPr>
            <a:r>
              <a:t>P2P interactions across the network, without the need for intermediaries</a:t>
            </a:r>
          </a:p>
        </p:txBody>
      </p:sp>
      <p:sp>
        <p:nvSpPr>
          <p:cNvPr id="1792" name="Line"/>
          <p:cNvSpPr/>
          <p:nvPr/>
        </p:nvSpPr>
        <p:spPr>
          <a:xfrm>
            <a:off x="7180742" y="4917571"/>
            <a:ext cx="891520" cy="561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52"/>
                </a:moveTo>
                <a:lnTo>
                  <a:pt x="27" y="21600"/>
                </a:lnTo>
                <a:cubicBezTo>
                  <a:pt x="18" y="14400"/>
                  <a:pt x="9" y="7200"/>
                  <a:pt x="0" y="0"/>
                </a:cubicBezTo>
              </a:path>
            </a:pathLst>
          </a:custGeom>
          <a:ln w="12700">
            <a:solidFill>
              <a:schemeClr val="accent6"/>
            </a:solidFill>
            <a:headEnd type="oval"/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93" name="Line"/>
          <p:cNvSpPr/>
          <p:nvPr/>
        </p:nvSpPr>
        <p:spPr>
          <a:xfrm flipH="1">
            <a:off x="4146324" y="4917530"/>
            <a:ext cx="891520" cy="561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52"/>
                </a:moveTo>
                <a:lnTo>
                  <a:pt x="27" y="21600"/>
                </a:lnTo>
                <a:cubicBezTo>
                  <a:pt x="18" y="14400"/>
                  <a:pt x="9" y="7200"/>
                  <a:pt x="0" y="0"/>
                </a:cubicBezTo>
              </a:path>
            </a:pathLst>
          </a:custGeom>
          <a:ln w="12700">
            <a:solidFill>
              <a:schemeClr val="accent3"/>
            </a:solidFill>
            <a:headEnd type="oval"/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94" name="Line"/>
          <p:cNvSpPr/>
          <p:nvPr/>
        </p:nvSpPr>
        <p:spPr>
          <a:xfrm rot="10800000" flipH="1">
            <a:off x="6111164" y="1653987"/>
            <a:ext cx="2602733" cy="53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52"/>
                </a:moveTo>
                <a:lnTo>
                  <a:pt x="27" y="21600"/>
                </a:lnTo>
                <a:cubicBezTo>
                  <a:pt x="18" y="14400"/>
                  <a:pt x="9" y="7200"/>
                  <a:pt x="0" y="0"/>
                </a:cubicBezTo>
              </a:path>
            </a:pathLst>
          </a:custGeom>
          <a:ln w="12700">
            <a:solidFill>
              <a:schemeClr val="accent4"/>
            </a:solidFill>
            <a:headEnd type="oval"/>
          </a:ln>
        </p:spPr>
        <p:txBody>
          <a:bodyPr lIns="45719" rIns="45719" anchor="ctr"/>
          <a:lstStyle/>
          <a:p>
            <a:pPr algn="ctr">
              <a:defRPr sz="3200"/>
            </a:pPr>
            <a:endParaRPr/>
          </a:p>
        </p:txBody>
      </p:sp>
      <p:sp>
        <p:nvSpPr>
          <p:cNvPr id="1795" name="Innately Secure…"/>
          <p:cNvSpPr/>
          <p:nvPr/>
        </p:nvSpPr>
        <p:spPr>
          <a:xfrm>
            <a:off x="8852655" y="1217124"/>
            <a:ext cx="2465301" cy="9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9000"/>
              </a:lnSpc>
              <a:spcBef>
                <a:spcPts val="500"/>
              </a:spcBef>
              <a:defRPr sz="2100"/>
            </a:pPr>
            <a:r>
              <a:t>Innately Secure</a:t>
            </a:r>
          </a:p>
          <a:p>
            <a:pPr>
              <a:lnSpc>
                <a:spcPct val="89000"/>
              </a:lnSpc>
              <a:defRPr sz="1200"/>
            </a:pPr>
            <a:r>
              <a:t>In-built encryption and consensus mechanisms provide high resistance to network attacks</a:t>
            </a:r>
          </a:p>
        </p:txBody>
      </p:sp>
      <p:pic>
        <p:nvPicPr>
          <p:cNvPr id="1796" name="appliedblockchain_wide_white.png" descr="appliedblockchain_wide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58" y="6071001"/>
            <a:ext cx="2345419" cy="586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9" name="Group"/>
          <p:cNvGrpSpPr/>
          <p:nvPr/>
        </p:nvGrpSpPr>
        <p:grpSpPr>
          <a:xfrm>
            <a:off x="4729891" y="4534420"/>
            <a:ext cx="609601" cy="609601"/>
            <a:chOff x="0" y="0"/>
            <a:chExt cx="609600" cy="609600"/>
          </a:xfrm>
        </p:grpSpPr>
        <p:sp>
          <p:nvSpPr>
            <p:cNvPr id="1797" name="Group"/>
            <p:cNvSpPr/>
            <p:nvPr/>
          </p:nvSpPr>
          <p:spPr>
            <a:xfrm>
              <a:off x="0" y="0"/>
              <a:ext cx="609600" cy="609600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pic>
          <p:nvPicPr>
            <p:cNvPr id="1798" name="P2P.png" descr="P2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491" y="109546"/>
              <a:ext cx="390508" cy="390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2" name="Group"/>
          <p:cNvGrpSpPr/>
          <p:nvPr/>
        </p:nvGrpSpPr>
        <p:grpSpPr>
          <a:xfrm>
            <a:off x="5797975" y="1881269"/>
            <a:ext cx="609601" cy="609601"/>
            <a:chOff x="0" y="0"/>
            <a:chExt cx="609600" cy="609600"/>
          </a:xfrm>
        </p:grpSpPr>
        <p:sp>
          <p:nvSpPr>
            <p:cNvPr id="1800" name="Group"/>
            <p:cNvSpPr/>
            <p:nvPr/>
          </p:nvSpPr>
          <p:spPr>
            <a:xfrm>
              <a:off x="0" y="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pic>
          <p:nvPicPr>
            <p:cNvPr id="1801" name="Secure.png" descr="Secur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603" y="109546"/>
              <a:ext cx="390508" cy="390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5" name="Group"/>
          <p:cNvGrpSpPr/>
          <p:nvPr/>
        </p:nvGrpSpPr>
        <p:grpSpPr>
          <a:xfrm>
            <a:off x="3659472" y="1881269"/>
            <a:ext cx="609601" cy="609601"/>
            <a:chOff x="0" y="0"/>
            <a:chExt cx="609600" cy="609600"/>
          </a:xfrm>
        </p:grpSpPr>
        <p:sp>
          <p:nvSpPr>
            <p:cNvPr id="1803" name="Group"/>
            <p:cNvSpPr/>
            <p:nvPr/>
          </p:nvSpPr>
          <p:spPr>
            <a:xfrm>
              <a:off x="0" y="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pic>
          <p:nvPicPr>
            <p:cNvPr id="1804" name="Tamper Proof.png" descr="Tamper Proof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8093" y="109546"/>
              <a:ext cx="373529" cy="390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8" name="Group"/>
          <p:cNvGrpSpPr/>
          <p:nvPr/>
        </p:nvGrpSpPr>
        <p:grpSpPr>
          <a:xfrm>
            <a:off x="6869770" y="4534420"/>
            <a:ext cx="609601" cy="609601"/>
            <a:chOff x="0" y="0"/>
            <a:chExt cx="609600" cy="609600"/>
          </a:xfrm>
        </p:grpSpPr>
        <p:sp>
          <p:nvSpPr>
            <p:cNvPr id="1806" name="Group"/>
            <p:cNvSpPr/>
            <p:nvPr/>
          </p:nvSpPr>
          <p:spPr>
            <a:xfrm>
              <a:off x="0" y="0"/>
              <a:ext cx="609600" cy="609600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pic>
          <p:nvPicPr>
            <p:cNvPr id="1807" name="Data Reconciliation.png" descr="Data Reconciliation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490" y="109546"/>
              <a:ext cx="390508" cy="390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1" name="Group"/>
          <p:cNvGrpSpPr/>
          <p:nvPr/>
        </p:nvGrpSpPr>
        <p:grpSpPr>
          <a:xfrm>
            <a:off x="7936478" y="1881269"/>
            <a:ext cx="609601" cy="609601"/>
            <a:chOff x="0" y="0"/>
            <a:chExt cx="609600" cy="609600"/>
          </a:xfrm>
        </p:grpSpPr>
        <p:sp>
          <p:nvSpPr>
            <p:cNvPr id="1809" name="Group"/>
            <p:cNvSpPr/>
            <p:nvPr/>
          </p:nvSpPr>
          <p:spPr>
            <a:xfrm>
              <a:off x="0" y="0"/>
              <a:ext cx="609600" cy="609600"/>
            </a:xfrm>
            <a:prstGeom prst="ellipse">
              <a:avLst/>
            </a:prstGeom>
            <a:solidFill>
              <a:srgbClr val="54AF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pic>
          <p:nvPicPr>
            <p:cNvPr id="1810" name="Smart Contract.png" descr="Smart Contrac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4398" y="104382"/>
              <a:ext cx="329471" cy="359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5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6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6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5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"/>
                            </p:stCondLst>
                            <p:childTnLst>
                              <p:par>
                                <p:cTn id="34" presetID="18" presetClass="entr" presetSubtype="1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45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6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6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6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"/>
                            </p:stCondLst>
                            <p:childTnLst>
                              <p:par>
                                <p:cTn id="51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5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"/>
                            </p:stCondLst>
                            <p:childTnLst>
                              <p:par>
                                <p:cTn id="55" presetID="18" presetClass="entr" presetSubtype="3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5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6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6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6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22" presetClass="entr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45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"/>
                            </p:stCondLst>
                            <p:childTnLst>
                              <p:par>
                                <p:cTn id="76" presetID="18" presetClass="entr" presetSubtype="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45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5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9" presetClass="entr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6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5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22" presetClass="entr" presetSubtype="8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45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"/>
                            </p:stCondLst>
                            <p:childTnLst>
                              <p:par>
                                <p:cTn id="97" presetID="22" presetClass="entr" presetSubtype="8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"/>
                            </p:stCondLst>
                            <p:childTnLst>
                              <p:par>
                                <p:cTn id="101" presetID="9" presetClass="entr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6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"/>
                            </p:stCondLst>
                            <p:childTnLst>
                              <p:par>
                                <p:cTn id="105" presetID="9" presetClass="entr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6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" grpId="12" animBg="1" advAuto="0"/>
      <p:bldP spid="1777" grpId="17" animBg="1" advAuto="0"/>
      <p:bldP spid="1778" grpId="7" animBg="1" advAuto="0"/>
      <p:bldP spid="1779" grpId="2" animBg="1" advAuto="0"/>
      <p:bldP spid="1780" grpId="22" animBg="1" advAuto="0"/>
      <p:bldP spid="1781" grpId="4" animBg="1" advAuto="0"/>
      <p:bldP spid="1782" grpId="1" animBg="1" advAuto="0"/>
      <p:bldP spid="1783" grpId="6" animBg="1" advAuto="0"/>
      <p:bldP spid="1784" grpId="16" animBg="1" advAuto="0"/>
      <p:bldP spid="1785" grpId="11" animBg="1" advAuto="0"/>
      <p:bldP spid="1786" grpId="21" animBg="1" advAuto="0"/>
      <p:bldP spid="1787" grpId="3" animBg="1" advAuto="0"/>
      <p:bldP spid="1788" grpId="23" animBg="1" advAuto="0"/>
      <p:bldP spid="1789" grpId="24" animBg="1" advAuto="0"/>
      <p:bldP spid="1790" grpId="19" animBg="1" advAuto="0"/>
      <p:bldP spid="1791" grpId="9" animBg="1" advAuto="0"/>
      <p:bldP spid="1792" grpId="18" animBg="1" advAuto="0"/>
      <p:bldP spid="1793" grpId="8" animBg="1" advAuto="0"/>
      <p:bldP spid="1794" grpId="13" animBg="1" advAuto="0"/>
      <p:bldP spid="1795" grpId="14" animBg="1" advAuto="0"/>
      <p:bldP spid="1799" grpId="10" animBg="1" advAuto="0"/>
      <p:bldP spid="1802" grpId="15" animBg="1" advAuto="0"/>
      <p:bldP spid="1805" grpId="5" animBg="1" advAuto="0"/>
      <p:bldP spid="1808" grpId="20" animBg="1" advAuto="0"/>
      <p:bldP spid="1811" grpId="2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roup"/>
          <p:cNvGrpSpPr/>
          <p:nvPr/>
        </p:nvGrpSpPr>
        <p:grpSpPr>
          <a:xfrm>
            <a:off x="2586140" y="2261564"/>
            <a:ext cx="7010105" cy="2886861"/>
            <a:chOff x="0" y="0"/>
            <a:chExt cx="7010103" cy="2886860"/>
          </a:xfrm>
        </p:grpSpPr>
        <p:sp>
          <p:nvSpPr>
            <p:cNvPr id="1813" name="Shape"/>
            <p:cNvSpPr/>
            <p:nvPr/>
          </p:nvSpPr>
          <p:spPr>
            <a:xfrm rot="10800000">
              <a:off x="1945430" y="381007"/>
              <a:ext cx="3245888" cy="215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0"/>
                  </a:moveTo>
                  <a:cubicBezTo>
                    <a:pt x="18998" y="0"/>
                    <a:pt x="18998" y="0"/>
                    <a:pt x="18998" y="0"/>
                  </a:cubicBezTo>
                  <a:cubicBezTo>
                    <a:pt x="19180" y="1098"/>
                    <a:pt x="19180" y="1098"/>
                    <a:pt x="19180" y="1098"/>
                  </a:cubicBezTo>
                  <a:cubicBezTo>
                    <a:pt x="16760" y="2288"/>
                    <a:pt x="13553" y="4942"/>
                    <a:pt x="10770" y="10342"/>
                  </a:cubicBezTo>
                  <a:cubicBezTo>
                    <a:pt x="7926" y="15925"/>
                    <a:pt x="3993" y="19495"/>
                    <a:pt x="0" y="20136"/>
                  </a:cubicBezTo>
                  <a:cubicBezTo>
                    <a:pt x="61" y="21600"/>
                    <a:pt x="61" y="21600"/>
                    <a:pt x="61" y="21600"/>
                  </a:cubicBezTo>
                  <a:cubicBezTo>
                    <a:pt x="4356" y="20959"/>
                    <a:pt x="8592" y="17207"/>
                    <a:pt x="11556" y="11349"/>
                  </a:cubicBezTo>
                  <a:cubicBezTo>
                    <a:pt x="14218" y="6224"/>
                    <a:pt x="17123" y="3753"/>
                    <a:pt x="19422" y="2654"/>
                  </a:cubicBezTo>
                  <a:cubicBezTo>
                    <a:pt x="19603" y="4027"/>
                    <a:pt x="19603" y="4027"/>
                    <a:pt x="19603" y="4027"/>
                  </a:cubicBezTo>
                  <a:lnTo>
                    <a:pt x="21600" y="1190"/>
                  </a:lnTo>
                  <a:close/>
                </a:path>
              </a:pathLst>
            </a:custGeom>
            <a:gradFill flip="none" rotWithShape="1">
              <a:gsLst>
                <a:gs pos="2143">
                  <a:schemeClr val="accent6"/>
                </a:gs>
                <a:gs pos="82000">
                  <a:srgbClr val="21B169"/>
                </a:gs>
                <a:gs pos="100000">
                  <a:srgbClr val="19854F"/>
                </a:gs>
              </a:gsLst>
              <a:lin ang="10800000" scaled="0"/>
            </a:gra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4" name="Shape"/>
            <p:cNvSpPr/>
            <p:nvPr/>
          </p:nvSpPr>
          <p:spPr>
            <a:xfrm rot="10800000">
              <a:off x="5746180" y="409198"/>
              <a:ext cx="890602" cy="8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01"/>
                  </a:moveTo>
                  <a:cubicBezTo>
                    <a:pt x="15429" y="11631"/>
                    <a:pt x="15429" y="11631"/>
                    <a:pt x="15429" y="11631"/>
                  </a:cubicBezTo>
                  <a:cubicBezTo>
                    <a:pt x="14327" y="14479"/>
                    <a:pt x="14327" y="14479"/>
                    <a:pt x="14327" y="14479"/>
                  </a:cubicBezTo>
                  <a:cubicBezTo>
                    <a:pt x="8816" y="11393"/>
                    <a:pt x="5069" y="6171"/>
                    <a:pt x="3527" y="0"/>
                  </a:cubicBezTo>
                  <a:cubicBezTo>
                    <a:pt x="0" y="949"/>
                    <a:pt x="0" y="949"/>
                    <a:pt x="0" y="949"/>
                  </a:cubicBezTo>
                  <a:cubicBezTo>
                    <a:pt x="1543" y="8545"/>
                    <a:pt x="6171" y="14479"/>
                    <a:pt x="13004" y="18514"/>
                  </a:cubicBezTo>
                  <a:cubicBezTo>
                    <a:pt x="11902" y="21600"/>
                    <a:pt x="11902" y="21600"/>
                    <a:pt x="11902" y="21600"/>
                  </a:cubicBezTo>
                  <a:lnTo>
                    <a:pt x="21600" y="19701"/>
                  </a:lnTo>
                  <a:close/>
                </a:path>
              </a:pathLst>
            </a:custGeom>
            <a:gradFill flip="none" rotWithShape="1">
              <a:gsLst>
                <a:gs pos="1071">
                  <a:srgbClr val="21B169"/>
                </a:gs>
                <a:gs pos="67000">
                  <a:schemeClr val="accent6"/>
                </a:gs>
                <a:gs pos="100000">
                  <a:srgbClr val="533B7B"/>
                </a:gs>
              </a:gsLst>
              <a:lin ang="15600000" scaled="0"/>
            </a:gra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5" name="Shape"/>
            <p:cNvSpPr/>
            <p:nvPr/>
          </p:nvSpPr>
          <p:spPr>
            <a:xfrm rot="10800000">
              <a:off x="5637259" y="1784185"/>
              <a:ext cx="908542" cy="72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90"/>
                  </a:moveTo>
                  <a:cubicBezTo>
                    <a:pt x="20952" y="0"/>
                    <a:pt x="20952" y="0"/>
                    <a:pt x="20952" y="0"/>
                  </a:cubicBezTo>
                  <a:cubicBezTo>
                    <a:pt x="13392" y="1620"/>
                    <a:pt x="7128" y="5670"/>
                    <a:pt x="3024" y="11610"/>
                  </a:cubicBezTo>
                  <a:cubicBezTo>
                    <a:pt x="648" y="9720"/>
                    <a:pt x="648" y="9720"/>
                    <a:pt x="648" y="972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640" y="16200"/>
                    <a:pt x="8640" y="16200"/>
                    <a:pt x="8640" y="16200"/>
                  </a:cubicBezTo>
                  <a:cubicBezTo>
                    <a:pt x="6048" y="14040"/>
                    <a:pt x="6048" y="14040"/>
                    <a:pt x="6048" y="14040"/>
                  </a:cubicBezTo>
                  <a:cubicBezTo>
                    <a:pt x="9720" y="9180"/>
                    <a:pt x="15120" y="5940"/>
                    <a:pt x="21600" y="45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7600"/>
                </a:gs>
                <a:gs pos="32000">
                  <a:schemeClr val="accent3"/>
                </a:gs>
                <a:gs pos="100000">
                  <a:schemeClr val="accent5"/>
                </a:gs>
              </a:gsLst>
              <a:lin ang="10800000" scaled="0"/>
            </a:gra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6" name="Shape"/>
            <p:cNvSpPr/>
            <p:nvPr/>
          </p:nvSpPr>
          <p:spPr>
            <a:xfrm rot="10800000">
              <a:off x="1835227" y="381007"/>
              <a:ext cx="3238200" cy="215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390"/>
                  </a:moveTo>
                  <a:cubicBezTo>
                    <a:pt x="8009" y="4922"/>
                    <a:pt x="4793" y="2370"/>
                    <a:pt x="2427" y="1185"/>
                  </a:cubicBezTo>
                  <a:cubicBezTo>
                    <a:pt x="2609" y="0"/>
                    <a:pt x="2609" y="0"/>
                    <a:pt x="2609" y="0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1942" y="3919"/>
                    <a:pt x="1942" y="3919"/>
                    <a:pt x="1942" y="3919"/>
                  </a:cubicBezTo>
                  <a:cubicBezTo>
                    <a:pt x="2124" y="2643"/>
                    <a:pt x="2124" y="2643"/>
                    <a:pt x="2124" y="2643"/>
                  </a:cubicBezTo>
                  <a:cubicBezTo>
                    <a:pt x="4369" y="3828"/>
                    <a:pt x="7342" y="6197"/>
                    <a:pt x="10011" y="11392"/>
                  </a:cubicBezTo>
                  <a:cubicBezTo>
                    <a:pt x="12984" y="17225"/>
                    <a:pt x="17171" y="20962"/>
                    <a:pt x="21479" y="21600"/>
                  </a:cubicBezTo>
                  <a:cubicBezTo>
                    <a:pt x="21600" y="20051"/>
                    <a:pt x="21600" y="20051"/>
                    <a:pt x="21600" y="20051"/>
                  </a:cubicBezTo>
                  <a:cubicBezTo>
                    <a:pt x="17596" y="19413"/>
                    <a:pt x="13652" y="15949"/>
                    <a:pt x="10800" y="103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2000">
                  <a:schemeClr val="accent1"/>
                </a:gs>
                <a:gs pos="100000">
                  <a:srgbClr val="215D69"/>
                </a:gs>
              </a:gsLst>
              <a:lin ang="0" scaled="0"/>
            </a:gra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7" name="Shape"/>
            <p:cNvSpPr/>
            <p:nvPr/>
          </p:nvSpPr>
          <p:spPr>
            <a:xfrm rot="10800000">
              <a:off x="353883" y="409199"/>
              <a:ext cx="917512" cy="103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964" y="0"/>
                    <a:pt x="17964" y="0"/>
                    <a:pt x="17964" y="0"/>
                  </a:cubicBezTo>
                  <a:cubicBezTo>
                    <a:pt x="17964" y="7011"/>
                    <a:pt x="13901" y="12695"/>
                    <a:pt x="6630" y="16105"/>
                  </a:cubicBezTo>
                  <a:cubicBezTo>
                    <a:pt x="5560" y="13832"/>
                    <a:pt x="5560" y="13832"/>
                    <a:pt x="5560" y="13832"/>
                  </a:cubicBezTo>
                  <a:cubicBezTo>
                    <a:pt x="0" y="20653"/>
                    <a:pt x="0" y="20653"/>
                    <a:pt x="0" y="20653"/>
                  </a:cubicBezTo>
                  <a:cubicBezTo>
                    <a:pt x="9410" y="21600"/>
                    <a:pt x="9410" y="21600"/>
                    <a:pt x="9410" y="21600"/>
                  </a:cubicBezTo>
                  <a:cubicBezTo>
                    <a:pt x="8127" y="18947"/>
                    <a:pt x="8127" y="18947"/>
                    <a:pt x="8127" y="18947"/>
                  </a:cubicBezTo>
                  <a:cubicBezTo>
                    <a:pt x="16681" y="15158"/>
                    <a:pt x="21600" y="8337"/>
                    <a:pt x="21600" y="0"/>
                  </a:cubicBezTo>
                  <a:close/>
                </a:path>
              </a:pathLst>
            </a:custGeom>
            <a:gradFill flip="none" rotWithShape="1">
              <a:gsLst>
                <a:gs pos="4286">
                  <a:schemeClr val="accent1"/>
                </a:gs>
                <a:gs pos="62000">
                  <a:schemeClr val="accent4"/>
                </a:gs>
                <a:gs pos="100000">
                  <a:srgbClr val="215D69"/>
                </a:gs>
              </a:gsLst>
              <a:lin ang="16800000" scaled="0"/>
            </a:gra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8" name="Shape"/>
            <p:cNvSpPr/>
            <p:nvPr/>
          </p:nvSpPr>
          <p:spPr>
            <a:xfrm rot="10800000">
              <a:off x="489716" y="1775213"/>
              <a:ext cx="863691" cy="72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2" y="11340"/>
                  </a:moveTo>
                  <a:cubicBezTo>
                    <a:pt x="14552" y="5670"/>
                    <a:pt x="8185" y="1620"/>
                    <a:pt x="682" y="0"/>
                  </a:cubicBezTo>
                  <a:cubicBezTo>
                    <a:pt x="0" y="4590"/>
                    <a:pt x="0" y="4590"/>
                    <a:pt x="0" y="4590"/>
                  </a:cubicBezTo>
                  <a:cubicBezTo>
                    <a:pt x="6366" y="5940"/>
                    <a:pt x="11596" y="9180"/>
                    <a:pt x="15234" y="13770"/>
                  </a:cubicBezTo>
                  <a:cubicBezTo>
                    <a:pt x="12733" y="15390"/>
                    <a:pt x="12733" y="15390"/>
                    <a:pt x="12733" y="15390"/>
                  </a:cubicBezTo>
                  <a:cubicBezTo>
                    <a:pt x="21373" y="21600"/>
                    <a:pt x="21373" y="21600"/>
                    <a:pt x="21373" y="21600"/>
                  </a:cubicBezTo>
                  <a:cubicBezTo>
                    <a:pt x="21600" y="9450"/>
                    <a:pt x="21600" y="9450"/>
                    <a:pt x="21600" y="9450"/>
                  </a:cubicBezTo>
                  <a:lnTo>
                    <a:pt x="18872" y="11340"/>
                  </a:lnTo>
                  <a:close/>
                </a:path>
              </a:pathLst>
            </a:custGeom>
            <a:gradFill flip="none" rotWithShape="1">
              <a:gsLst>
                <a:gs pos="3214">
                  <a:schemeClr val="accent4"/>
                </a:gs>
                <a:gs pos="67000">
                  <a:schemeClr val="accent6"/>
                </a:gs>
                <a:gs pos="100000">
                  <a:srgbClr val="533B7B"/>
                </a:gs>
              </a:gsLst>
              <a:lin ang="10800000" scaled="0"/>
            </a:gra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9" name="Oval"/>
            <p:cNvSpPr/>
            <p:nvPr/>
          </p:nvSpPr>
          <p:spPr>
            <a:xfrm>
              <a:off x="5062719" y="2011644"/>
              <a:ext cx="861541" cy="875217"/>
            </a:xfrm>
            <a:prstGeom prst="ellipse">
              <a:avLst/>
            </a:prstGeom>
            <a:solidFill>
              <a:srgbClr val="2B2B2D"/>
            </a:solidFill>
            <a:ln w="1905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0" name="Circle"/>
            <p:cNvSpPr/>
            <p:nvPr/>
          </p:nvSpPr>
          <p:spPr>
            <a:xfrm>
              <a:off x="1051669" y="1961244"/>
              <a:ext cx="873507" cy="875217"/>
            </a:xfrm>
            <a:prstGeom prst="ellipse">
              <a:avLst/>
            </a:prstGeom>
            <a:solidFill>
              <a:srgbClr val="2B2B2D"/>
            </a:solidFill>
            <a:ln w="19050" cap="flat">
              <a:solidFill>
                <a:srgbClr val="6A4F9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1" name="Circle"/>
            <p:cNvSpPr/>
            <p:nvPr/>
          </p:nvSpPr>
          <p:spPr>
            <a:xfrm>
              <a:off x="0" y="912025"/>
              <a:ext cx="861541" cy="863251"/>
            </a:xfrm>
            <a:prstGeom prst="ellipse">
              <a:avLst/>
            </a:prstGeom>
            <a:solidFill>
              <a:srgbClr val="2B2B2D"/>
            </a:solidFill>
            <a:ln w="190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2" name="Oval"/>
            <p:cNvSpPr/>
            <p:nvPr/>
          </p:nvSpPr>
          <p:spPr>
            <a:xfrm>
              <a:off x="6136597" y="912025"/>
              <a:ext cx="873507" cy="863251"/>
            </a:xfrm>
            <a:prstGeom prst="ellipse">
              <a:avLst/>
            </a:prstGeom>
            <a:solidFill>
              <a:srgbClr val="2B2B2D"/>
            </a:solidFill>
            <a:ln w="190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3" name="Circle"/>
            <p:cNvSpPr/>
            <p:nvPr/>
          </p:nvSpPr>
          <p:spPr>
            <a:xfrm>
              <a:off x="4875519" y="0"/>
              <a:ext cx="861541" cy="863251"/>
            </a:xfrm>
            <a:prstGeom prst="ellipse">
              <a:avLst/>
            </a:prstGeom>
            <a:solidFill>
              <a:srgbClr val="2B2B2D"/>
            </a:solidFill>
            <a:ln w="19050" cap="flat">
              <a:solidFill>
                <a:srgbClr val="21B16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4" name="Oval"/>
            <p:cNvSpPr/>
            <p:nvPr/>
          </p:nvSpPr>
          <p:spPr>
            <a:xfrm>
              <a:off x="1274869" y="0"/>
              <a:ext cx="873507" cy="863251"/>
            </a:xfrm>
            <a:prstGeom prst="ellipse">
              <a:avLst/>
            </a:prstGeom>
            <a:solidFill>
              <a:srgbClr val="2B2B2D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26" name="International Market Leader…"/>
          <p:cNvSpPr/>
          <p:nvPr/>
        </p:nvSpPr>
        <p:spPr>
          <a:xfrm>
            <a:off x="1367862" y="1268759"/>
            <a:ext cx="3298098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30000"/>
              </a:lnSpc>
              <a:defRPr sz="1800"/>
            </a:pPr>
            <a:r>
              <a:t>International Market Leader</a:t>
            </a:r>
          </a:p>
          <a:p>
            <a:pPr algn="r">
              <a:lnSpc>
                <a:spcPct val="130000"/>
              </a:lnSpc>
              <a:defRPr sz="1200"/>
            </a:pPr>
            <a:r>
              <a:t>Listed by Gartner as a Global Top 20 Blockchain Development and Consulting Firm 2017</a:t>
            </a:r>
          </a:p>
        </p:txBody>
      </p:sp>
      <p:sp>
        <p:nvSpPr>
          <p:cNvPr id="1827" name="Development Mantle…"/>
          <p:cNvSpPr/>
          <p:nvPr/>
        </p:nvSpPr>
        <p:spPr>
          <a:xfrm>
            <a:off x="7569506" y="1268759"/>
            <a:ext cx="3945682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 sz="1800"/>
            </a:pPr>
            <a:r>
              <a:t>Development Mantle</a:t>
            </a:r>
          </a:p>
          <a:p>
            <a:pPr>
              <a:lnSpc>
                <a:spcPct val="130000"/>
              </a:lnSpc>
              <a:defRPr sz="1200"/>
            </a:pPr>
            <a:r>
              <a:t>For security, privacy and scalability, the Mantle is a platform agnostic layer that is built for enterprise</a:t>
            </a:r>
          </a:p>
        </p:txBody>
      </p:sp>
      <p:sp>
        <p:nvSpPr>
          <p:cNvPr id="1828" name="Third-Party Audited…"/>
          <p:cNvSpPr/>
          <p:nvPr/>
        </p:nvSpPr>
        <p:spPr>
          <a:xfrm>
            <a:off x="1474920" y="5261433"/>
            <a:ext cx="2967665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30000"/>
              </a:lnSpc>
              <a:defRPr sz="1800"/>
            </a:pPr>
            <a:r>
              <a:t>Third-Party Audited</a:t>
            </a:r>
          </a:p>
          <a:p>
            <a:pPr algn="r">
              <a:lnSpc>
                <a:spcPct val="130000"/>
              </a:lnSpc>
              <a:defRPr sz="1200"/>
            </a:pPr>
            <a:r>
              <a:t>Our technology stack has been security audited and stress tested by third-parties </a:t>
            </a:r>
          </a:p>
        </p:txBody>
      </p:sp>
      <p:sp>
        <p:nvSpPr>
          <p:cNvPr id="1829" name="Full-Stack Capability…"/>
          <p:cNvSpPr/>
          <p:nvPr/>
        </p:nvSpPr>
        <p:spPr>
          <a:xfrm>
            <a:off x="7756707" y="5261433"/>
            <a:ext cx="3249756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 sz="1800"/>
            </a:pPr>
            <a:r>
              <a:t>Full-Stack Capability</a:t>
            </a:r>
          </a:p>
          <a:p>
            <a:pPr>
              <a:lnSpc>
                <a:spcPct val="130000"/>
              </a:lnSpc>
              <a:defRPr sz="1200"/>
            </a:pPr>
            <a:r>
              <a:t>Deploying nodes and writing smart contracts up to front end development and graphic design</a:t>
            </a:r>
          </a:p>
        </p:txBody>
      </p:sp>
      <p:sp>
        <p:nvSpPr>
          <p:cNvPr id="1830" name="Thought Leaders…"/>
          <p:cNvSpPr/>
          <p:nvPr/>
        </p:nvSpPr>
        <p:spPr>
          <a:xfrm>
            <a:off x="9786756" y="3216050"/>
            <a:ext cx="2094882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 sz="1800"/>
            </a:pPr>
            <a:r>
              <a:t>Thought Leaders</a:t>
            </a:r>
          </a:p>
          <a:p>
            <a:pPr>
              <a:lnSpc>
                <a:spcPct val="130000"/>
              </a:lnSpc>
              <a:defRPr sz="1200"/>
            </a:pPr>
            <a:r>
              <a:t>Consistently asked to speak at international events to share our blockchain expertise</a:t>
            </a:r>
          </a:p>
        </p:txBody>
      </p:sp>
      <p:sp>
        <p:nvSpPr>
          <p:cNvPr id="1831" name="Blockchain Experts…"/>
          <p:cNvSpPr/>
          <p:nvPr/>
        </p:nvSpPr>
        <p:spPr>
          <a:xfrm>
            <a:off x="225324" y="3224615"/>
            <a:ext cx="2191887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30000"/>
              </a:lnSpc>
              <a:defRPr sz="1800"/>
            </a:pPr>
            <a:r>
              <a:t>Blockchain Experts</a:t>
            </a:r>
          </a:p>
          <a:p>
            <a:pPr algn="r">
              <a:lnSpc>
                <a:spcPct val="130000"/>
              </a:lnSpc>
              <a:defRPr sz="1200"/>
            </a:pPr>
            <a:r>
              <a:t>Our team of over 10 blockchain developers have been building solutions for over two years</a:t>
            </a:r>
          </a:p>
        </p:txBody>
      </p:sp>
      <p:sp>
        <p:nvSpPr>
          <p:cNvPr id="1832" name="A Global Blockchain Solutions Development Firm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A Global Blockchain Solutions Development Firm</a:t>
            </a:r>
          </a:p>
        </p:txBody>
      </p:sp>
      <p:pic>
        <p:nvPicPr>
          <p:cNvPr id="1833" name="Mantle Icon.png" descr="Mantle I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4491" y="2335250"/>
            <a:ext cx="715878" cy="715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4" name="Gartner White.png" descr="Gartner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6750" y="2054626"/>
            <a:ext cx="1640322" cy="531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5" name="appliedblockchain_wide_white.png" descr="appliedblockchain_wide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558" y="6071001"/>
            <a:ext cx="2345419" cy="58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6" name="Expert.png" descr="Exper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83229" y="3339556"/>
            <a:ext cx="467364" cy="531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7" name="Audit.png" descr="Audi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8905" y="4394758"/>
            <a:ext cx="531318" cy="531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8" name="Medal.png" descr="Medal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32105" y="2427530"/>
            <a:ext cx="531318" cy="531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9" name="Stack.png" descr="Stack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57376" y="4501667"/>
            <a:ext cx="444509" cy="44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0" name="Speaker.png" descr="Speaker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97838" y="3339556"/>
            <a:ext cx="531318" cy="531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7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7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7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5" grpId="1" animBg="1" advAuto="0"/>
      <p:bldP spid="1826" grpId="5" animBg="1" advAuto="0"/>
      <p:bldP spid="1827" grpId="12" animBg="1" advAuto="0"/>
      <p:bldP spid="1828" grpId="14" animBg="1" advAuto="0"/>
      <p:bldP spid="1829" grpId="8" animBg="1" advAuto="0"/>
      <p:bldP spid="1830" grpId="10" animBg="1" advAuto="0"/>
      <p:bldP spid="1831" grpId="3" animBg="1" advAuto="0"/>
      <p:bldP spid="1833" grpId="11" animBg="1" advAuto="0"/>
      <p:bldP spid="1834" grpId="6" animBg="1" advAuto="0"/>
      <p:bldP spid="1836" grpId="2" animBg="1" advAuto="0"/>
      <p:bldP spid="1837" grpId="13" animBg="1" advAuto="0"/>
      <p:bldP spid="1838" grpId="4" animBg="1" advAuto="0"/>
      <p:bldP spid="1839" grpId="7" animBg="1" advAuto="0"/>
      <p:bldP spid="1840" grpId="9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Shape"/>
          <p:cNvSpPr/>
          <p:nvPr/>
        </p:nvSpPr>
        <p:spPr>
          <a:xfrm>
            <a:off x="4337110" y="3032955"/>
            <a:ext cx="3528393" cy="35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112" y="10800"/>
                </a:moveTo>
                <a:cubicBezTo>
                  <a:pt x="4112" y="14494"/>
                  <a:pt x="7106" y="17488"/>
                  <a:pt x="10800" y="17488"/>
                </a:cubicBezTo>
                <a:cubicBezTo>
                  <a:pt x="14494" y="17488"/>
                  <a:pt x="17488" y="14494"/>
                  <a:pt x="17488" y="10800"/>
                </a:cubicBezTo>
                <a:cubicBezTo>
                  <a:pt x="17488" y="7106"/>
                  <a:pt x="14494" y="4112"/>
                  <a:pt x="10800" y="4112"/>
                </a:cubicBezTo>
                <a:cubicBezTo>
                  <a:pt x="7106" y="4112"/>
                  <a:pt x="4112" y="7106"/>
                  <a:pt x="4112" y="10800"/>
                </a:cubicBezTo>
                <a:close/>
              </a:path>
            </a:pathLst>
          </a:custGeom>
          <a:solidFill>
            <a:srgbClr val="21B169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843" name="Shape"/>
          <p:cNvSpPr/>
          <p:nvPr/>
        </p:nvSpPr>
        <p:spPr>
          <a:xfrm>
            <a:off x="4337110" y="2444889"/>
            <a:ext cx="3528393" cy="35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112" y="10800"/>
                </a:moveTo>
                <a:cubicBezTo>
                  <a:pt x="4112" y="14494"/>
                  <a:pt x="7106" y="17488"/>
                  <a:pt x="10800" y="17488"/>
                </a:cubicBezTo>
                <a:cubicBezTo>
                  <a:pt x="14494" y="17488"/>
                  <a:pt x="17488" y="14494"/>
                  <a:pt x="17488" y="10800"/>
                </a:cubicBezTo>
                <a:cubicBezTo>
                  <a:pt x="17488" y="7106"/>
                  <a:pt x="14494" y="4112"/>
                  <a:pt x="10800" y="4112"/>
                </a:cubicBezTo>
                <a:cubicBezTo>
                  <a:pt x="7106" y="4112"/>
                  <a:pt x="4112" y="7106"/>
                  <a:pt x="4112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844" name="Shape"/>
          <p:cNvSpPr/>
          <p:nvPr/>
        </p:nvSpPr>
        <p:spPr>
          <a:xfrm>
            <a:off x="4337110" y="1856825"/>
            <a:ext cx="3528393" cy="35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112" y="10800"/>
                </a:moveTo>
                <a:cubicBezTo>
                  <a:pt x="4112" y="14494"/>
                  <a:pt x="7106" y="17488"/>
                  <a:pt x="10800" y="17488"/>
                </a:cubicBezTo>
                <a:cubicBezTo>
                  <a:pt x="14494" y="17488"/>
                  <a:pt x="17488" y="14494"/>
                  <a:pt x="17488" y="10800"/>
                </a:cubicBezTo>
                <a:cubicBezTo>
                  <a:pt x="17488" y="7106"/>
                  <a:pt x="14494" y="4112"/>
                  <a:pt x="10800" y="4112"/>
                </a:cubicBezTo>
                <a:cubicBezTo>
                  <a:pt x="7106" y="4112"/>
                  <a:pt x="4112" y="7106"/>
                  <a:pt x="4112" y="108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845" name="Shape"/>
          <p:cNvSpPr/>
          <p:nvPr/>
        </p:nvSpPr>
        <p:spPr>
          <a:xfrm>
            <a:off x="4326497" y="1268759"/>
            <a:ext cx="3528393" cy="3528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112" y="10800"/>
                </a:moveTo>
                <a:cubicBezTo>
                  <a:pt x="4112" y="14494"/>
                  <a:pt x="7106" y="17488"/>
                  <a:pt x="10800" y="17488"/>
                </a:cubicBezTo>
                <a:cubicBezTo>
                  <a:pt x="14494" y="17488"/>
                  <a:pt x="17488" y="14494"/>
                  <a:pt x="17488" y="10800"/>
                </a:cubicBezTo>
                <a:cubicBezTo>
                  <a:pt x="17488" y="7106"/>
                  <a:pt x="14494" y="4112"/>
                  <a:pt x="10800" y="4112"/>
                </a:cubicBezTo>
                <a:cubicBezTo>
                  <a:pt x="7106" y="4112"/>
                  <a:pt x="4112" y="7106"/>
                  <a:pt x="4112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846" name="Line"/>
          <p:cNvSpPr/>
          <p:nvPr/>
        </p:nvSpPr>
        <p:spPr>
          <a:xfrm flipH="1">
            <a:off x="7865502" y="4797152"/>
            <a:ext cx="410075" cy="1"/>
          </a:xfrm>
          <a:prstGeom prst="line">
            <a:avLst/>
          </a:prstGeom>
          <a:ln>
            <a:solidFill>
              <a:srgbClr val="21B16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7" name="Front End…"/>
          <p:cNvSpPr/>
          <p:nvPr/>
        </p:nvSpPr>
        <p:spPr>
          <a:xfrm>
            <a:off x="703712" y="2618935"/>
            <a:ext cx="205521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/>
            </a:pPr>
            <a:r>
              <a:t>Front End</a:t>
            </a:r>
          </a:p>
          <a:p>
            <a:pPr algn="r">
              <a:defRPr sz="1400"/>
            </a:pPr>
            <a:r>
              <a:t>UI / UX Design, Web, Mobile and Integrations</a:t>
            </a:r>
          </a:p>
        </p:txBody>
      </p:sp>
      <p:sp>
        <p:nvSpPr>
          <p:cNvPr id="1848" name="Business Components…"/>
          <p:cNvSpPr/>
          <p:nvPr/>
        </p:nvSpPr>
        <p:spPr>
          <a:xfrm>
            <a:off x="9443684" y="3054600"/>
            <a:ext cx="2406638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Business Components</a:t>
            </a:r>
          </a:p>
          <a:p>
            <a:pPr>
              <a:defRPr sz="1400"/>
            </a:pPr>
            <a:r>
              <a:t>Scalable, Workflow Management, Interoperable</a:t>
            </a:r>
          </a:p>
        </p:txBody>
      </p:sp>
      <p:sp>
        <p:nvSpPr>
          <p:cNvPr id="1849" name="Mantle…"/>
          <p:cNvSpPr/>
          <p:nvPr/>
        </p:nvSpPr>
        <p:spPr>
          <a:xfrm>
            <a:off x="166368" y="3687116"/>
            <a:ext cx="2592562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/>
            </a:pPr>
            <a:r>
              <a:t>Mantle</a:t>
            </a:r>
          </a:p>
          <a:p>
            <a:pPr algn="r">
              <a:defRPr sz="1400"/>
            </a:pPr>
            <a:r>
              <a:t>Data Privacy, Identity Management, Platform Agnostics and System Performance </a:t>
            </a:r>
          </a:p>
        </p:txBody>
      </p:sp>
      <p:sp>
        <p:nvSpPr>
          <p:cNvPr id="1850" name="Blockchain Platforms…"/>
          <p:cNvSpPr/>
          <p:nvPr/>
        </p:nvSpPr>
        <p:spPr>
          <a:xfrm>
            <a:off x="9443684" y="4367196"/>
            <a:ext cx="2406638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Blockchain Platforms</a:t>
            </a:r>
          </a:p>
          <a:p>
            <a:pPr>
              <a:defRPr sz="1400"/>
            </a:pPr>
            <a:r>
              <a:t>Smart contracts, Immutable Ledger, Distributed Database</a:t>
            </a:r>
          </a:p>
        </p:txBody>
      </p:sp>
      <p:sp>
        <p:nvSpPr>
          <p:cNvPr id="1875" name="Connection Line"/>
          <p:cNvSpPr/>
          <p:nvPr/>
        </p:nvSpPr>
        <p:spPr>
          <a:xfrm>
            <a:off x="3946782" y="3032956"/>
            <a:ext cx="3797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>
            <a:solidFill>
              <a:srgbClr val="48B1C5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876" name="Connection Line"/>
          <p:cNvSpPr/>
          <p:nvPr/>
        </p:nvSpPr>
        <p:spPr>
          <a:xfrm>
            <a:off x="7865502" y="3621020"/>
            <a:ext cx="41007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877" name="Connection Line"/>
          <p:cNvSpPr/>
          <p:nvPr/>
        </p:nvSpPr>
        <p:spPr>
          <a:xfrm>
            <a:off x="3946782" y="4209085"/>
            <a:ext cx="3903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>
            <a:solidFill>
              <a:schemeClr val="accent4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854" name="The Full Stack In-House Capability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The Full Stack In-House Capability</a:t>
            </a:r>
          </a:p>
        </p:txBody>
      </p:sp>
      <p:grpSp>
        <p:nvGrpSpPr>
          <p:cNvPr id="1857" name="Group"/>
          <p:cNvGrpSpPr/>
          <p:nvPr/>
        </p:nvGrpSpPr>
        <p:grpSpPr>
          <a:xfrm>
            <a:off x="2963866" y="3717706"/>
            <a:ext cx="982761" cy="982760"/>
            <a:chOff x="0" y="0"/>
            <a:chExt cx="982759" cy="982759"/>
          </a:xfrm>
        </p:grpSpPr>
        <p:sp>
          <p:nvSpPr>
            <p:cNvPr id="1855" name="Circle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 b="1"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856" name="Mantle Icon.png" descr="Mantle Icon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3441" y="133441"/>
              <a:ext cx="715878" cy="715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0" name="Group"/>
          <p:cNvGrpSpPr/>
          <p:nvPr/>
        </p:nvGrpSpPr>
        <p:grpSpPr>
          <a:xfrm>
            <a:off x="2963866" y="2541576"/>
            <a:ext cx="982761" cy="982761"/>
            <a:chOff x="0" y="0"/>
            <a:chExt cx="982759" cy="982759"/>
          </a:xfrm>
        </p:grpSpPr>
        <p:sp>
          <p:nvSpPr>
            <p:cNvPr id="1858" name="Circle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859" name="Front End.png" descr="Front En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8689" y="248689"/>
              <a:ext cx="485382" cy="485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3" name="Group"/>
          <p:cNvGrpSpPr/>
          <p:nvPr/>
        </p:nvGrpSpPr>
        <p:grpSpPr>
          <a:xfrm>
            <a:off x="8275432" y="3129640"/>
            <a:ext cx="982761" cy="982761"/>
            <a:chOff x="0" y="0"/>
            <a:chExt cx="982759" cy="982759"/>
          </a:xfrm>
        </p:grpSpPr>
        <p:sp>
          <p:nvSpPr>
            <p:cNvPr id="1861" name="Circle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862" name="Business.png" descr="Busines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4269" y="274269"/>
              <a:ext cx="434222" cy="434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6" name="Group"/>
          <p:cNvGrpSpPr/>
          <p:nvPr/>
        </p:nvGrpSpPr>
        <p:grpSpPr>
          <a:xfrm>
            <a:off x="8275432" y="4305772"/>
            <a:ext cx="982761" cy="982761"/>
            <a:chOff x="0" y="0"/>
            <a:chExt cx="982759" cy="982759"/>
          </a:xfrm>
        </p:grpSpPr>
        <p:sp>
          <p:nvSpPr>
            <p:cNvPr id="1864" name="Circle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rgbClr val="21B169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865" name="Platform.png" descr="Platfor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8689" y="248689"/>
              <a:ext cx="485382" cy="485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3" name="Group"/>
          <p:cNvGrpSpPr/>
          <p:nvPr/>
        </p:nvGrpSpPr>
        <p:grpSpPr>
          <a:xfrm>
            <a:off x="7913752" y="5730592"/>
            <a:ext cx="3893416" cy="578238"/>
            <a:chOff x="0" y="0"/>
            <a:chExt cx="3893414" cy="578237"/>
          </a:xfrm>
        </p:grpSpPr>
        <p:pic>
          <p:nvPicPr>
            <p:cNvPr id="1867" name="Ethereum.png" descr="Ethereu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78238" cy="578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8" name="Corda.png" descr="Corda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3035" y="0"/>
              <a:ext cx="578238" cy="578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9" name="Hyperledger.png" descr="Hyperledger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26070" y="0"/>
              <a:ext cx="578239" cy="578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0" name="IPFS.png" descr="IPFS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89106" y="0"/>
              <a:ext cx="578238" cy="578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1" name="BigChainDB.png" descr="BigChainDB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52141" y="0"/>
              <a:ext cx="578239" cy="578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2" name="Tendermint.png" descr="Tendermint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15177" y="0"/>
              <a:ext cx="578238" cy="578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74" name="appliedblockchain_wide_white.png" descr="appliedblockchain_wide_whit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8558" y="6071001"/>
            <a:ext cx="2345419" cy="586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99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99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99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99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499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99"/>
                            </p:stCondLst>
                            <p:childTnLst>
                              <p:par>
                                <p:cTn id="36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499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98"/>
                            </p:stCondLst>
                            <p:childTnLst>
                              <p:par>
                                <p:cTn id="40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900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"/>
                            </p:stCondLst>
                            <p:childTnLst>
                              <p:par>
                                <p:cTn id="68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499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99"/>
                            </p:stCondLst>
                            <p:childTnLst>
                              <p:par>
                                <p:cTn id="72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99"/>
                            </p:stCondLst>
                            <p:childTnLst>
                              <p:par>
                                <p:cTn id="76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7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" grpId="1" animBg="1" advAuto="0"/>
      <p:bldP spid="1843" grpId="6" animBg="1" advAuto="0"/>
      <p:bldP spid="1844" grpId="10" animBg="1" advAuto="0"/>
      <p:bldP spid="1845" grpId="14" animBg="1" advAuto="0"/>
      <p:bldP spid="1846" grpId="3" animBg="1" advAuto="0"/>
      <p:bldP spid="1847" grpId="17" animBg="1" advAuto="0"/>
      <p:bldP spid="1848" grpId="13" animBg="1" advAuto="0"/>
      <p:bldP spid="1849" grpId="9" animBg="1" advAuto="0"/>
      <p:bldP spid="1850" grpId="4" animBg="1" advAuto="0"/>
      <p:bldP spid="1875" grpId="16" animBg="1" advAuto="0"/>
      <p:bldP spid="1876" grpId="12" animBg="1" advAuto="0"/>
      <p:bldP spid="1877" grpId="8" animBg="1" advAuto="0"/>
      <p:bldP spid="1857" grpId="7" animBg="1" advAuto="0"/>
      <p:bldP spid="1860" grpId="15" animBg="1" advAuto="0"/>
      <p:bldP spid="1863" grpId="11" animBg="1" advAuto="0"/>
      <p:bldP spid="1866" grpId="2" animBg="1" advAuto="0"/>
      <p:bldP spid="1873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Client Project:…"/>
          <p:cNvSpPr/>
          <p:nvPr/>
        </p:nvSpPr>
        <p:spPr>
          <a:xfrm>
            <a:off x="4496941" y="759114"/>
            <a:ext cx="633670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/>
            </a:pPr>
            <a:r>
              <a:t>Client Project:</a:t>
            </a:r>
          </a:p>
          <a:p>
            <a:pPr>
              <a:defRPr sz="2800"/>
            </a:pPr>
            <a:r>
              <a:t>Blockchain Based Social Bank</a:t>
            </a:r>
          </a:p>
        </p:txBody>
      </p:sp>
      <p:sp>
        <p:nvSpPr>
          <p:cNvPr id="1901" name="A bank built on the blockchain. Secure P2P transactions between service providers and customers, with new customers on-boarded using biometrics."/>
          <p:cNvSpPr/>
          <p:nvPr/>
        </p:nvSpPr>
        <p:spPr>
          <a:xfrm>
            <a:off x="4525547" y="1841359"/>
            <a:ext cx="648354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/>
            </a:lvl1pPr>
          </a:lstStyle>
          <a:p>
            <a:r>
              <a:t>A bank built on the blockchain. Secure P2P transactions between service providers and customers, with new customers on-boarded using biometrics.</a:t>
            </a:r>
          </a:p>
        </p:txBody>
      </p:sp>
      <p:sp>
        <p:nvSpPr>
          <p:cNvPr id="1902" name="Biometric KYC…"/>
          <p:cNvSpPr/>
          <p:nvPr/>
        </p:nvSpPr>
        <p:spPr>
          <a:xfrm>
            <a:off x="4354338" y="4094679"/>
            <a:ext cx="1539109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000"/>
            </a:pPr>
            <a:r>
              <a:t>Biometric KYC</a:t>
            </a:r>
          </a:p>
          <a:p>
            <a:pPr algn="ctr">
              <a:defRPr sz="1400"/>
            </a:pPr>
            <a:r>
              <a:t>New customers are on-boarded using face and voice data</a:t>
            </a:r>
          </a:p>
        </p:txBody>
      </p:sp>
      <p:sp>
        <p:nvSpPr>
          <p:cNvPr id="1903" name="Blockchain Security…"/>
          <p:cNvSpPr/>
          <p:nvPr/>
        </p:nvSpPr>
        <p:spPr>
          <a:xfrm>
            <a:off x="6185560" y="4094679"/>
            <a:ext cx="1638476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000"/>
            </a:pPr>
            <a:r>
              <a:t>Blockchain Security</a:t>
            </a:r>
          </a:p>
          <a:p>
            <a:pPr algn="ctr">
              <a:defRPr sz="1400"/>
            </a:pPr>
            <a:r>
              <a:t>Customer data is encrypted and stored securely on the blockchain</a:t>
            </a:r>
          </a:p>
        </p:txBody>
      </p:sp>
      <p:sp>
        <p:nvSpPr>
          <p:cNvPr id="1904" name="Direct Transactions…"/>
          <p:cNvSpPr/>
          <p:nvPr/>
        </p:nvSpPr>
        <p:spPr>
          <a:xfrm>
            <a:off x="8066466" y="4094679"/>
            <a:ext cx="1638477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000"/>
            </a:pPr>
            <a:r>
              <a:t>Direct Transactions</a:t>
            </a:r>
          </a:p>
          <a:p>
            <a:pPr algn="ctr">
              <a:defRPr sz="1400"/>
            </a:pPr>
            <a:r>
              <a:t>P2P connections between users and service providers greatly reduce cost</a:t>
            </a:r>
          </a:p>
        </p:txBody>
      </p:sp>
      <p:sp>
        <p:nvSpPr>
          <p:cNvPr id="1905" name="Digital Identity…"/>
          <p:cNvSpPr/>
          <p:nvPr/>
        </p:nvSpPr>
        <p:spPr>
          <a:xfrm>
            <a:off x="9947371" y="4094679"/>
            <a:ext cx="1638477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2000"/>
            </a:pPr>
            <a:r>
              <a:t>Digital Identity</a:t>
            </a:r>
          </a:p>
          <a:p>
            <a:pPr algn="ctr">
              <a:defRPr sz="1400"/>
            </a:pPr>
            <a:r>
              <a:t>Financial inclusion and a digital identity without documentation</a:t>
            </a:r>
          </a:p>
        </p:txBody>
      </p:sp>
      <p:pic>
        <p:nvPicPr>
          <p:cNvPr id="1906" name="appliedblockchain_wide_white.png" descr="appliedblockchain_wide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558" y="6071001"/>
            <a:ext cx="2345419" cy="586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9" name="Group"/>
          <p:cNvGrpSpPr/>
          <p:nvPr/>
        </p:nvGrpSpPr>
        <p:grpSpPr>
          <a:xfrm>
            <a:off x="4632512" y="2985547"/>
            <a:ext cx="982761" cy="982761"/>
            <a:chOff x="0" y="0"/>
            <a:chExt cx="982759" cy="982759"/>
          </a:xfrm>
        </p:grpSpPr>
        <p:sp>
          <p:nvSpPr>
            <p:cNvPr id="1907" name="Group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908" name="Identity.png" descr="Identity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0079" y="250080"/>
              <a:ext cx="482601" cy="482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2" name="Group"/>
          <p:cNvGrpSpPr/>
          <p:nvPr/>
        </p:nvGrpSpPr>
        <p:grpSpPr>
          <a:xfrm>
            <a:off x="6513417" y="2985547"/>
            <a:ext cx="982761" cy="982761"/>
            <a:chOff x="0" y="0"/>
            <a:chExt cx="982759" cy="982759"/>
          </a:xfrm>
        </p:grpSpPr>
        <p:sp>
          <p:nvSpPr>
            <p:cNvPr id="1910" name="Group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911" name="Secure.png" descr="Secur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0080" y="250079"/>
              <a:ext cx="482601" cy="482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5" name="Group"/>
          <p:cNvGrpSpPr/>
          <p:nvPr/>
        </p:nvGrpSpPr>
        <p:grpSpPr>
          <a:xfrm>
            <a:off x="8394324" y="2985547"/>
            <a:ext cx="982761" cy="982761"/>
            <a:chOff x="0" y="0"/>
            <a:chExt cx="982759" cy="982759"/>
          </a:xfrm>
        </p:grpSpPr>
        <p:sp>
          <p:nvSpPr>
            <p:cNvPr id="1913" name="Group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914" name="P2P.png" descr="P2P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0079" y="250079"/>
              <a:ext cx="482601" cy="482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8" name="Group"/>
          <p:cNvGrpSpPr/>
          <p:nvPr/>
        </p:nvGrpSpPr>
        <p:grpSpPr>
          <a:xfrm>
            <a:off x="10275229" y="2985547"/>
            <a:ext cx="982761" cy="982761"/>
            <a:chOff x="0" y="0"/>
            <a:chExt cx="982759" cy="982759"/>
          </a:xfrm>
        </p:grpSpPr>
        <p:sp>
          <p:nvSpPr>
            <p:cNvPr id="1916" name="Group"/>
            <p:cNvSpPr/>
            <p:nvPr/>
          </p:nvSpPr>
          <p:spPr>
            <a:xfrm>
              <a:off x="0" y="0"/>
              <a:ext cx="982760" cy="98276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B2B2D"/>
                  </a:solidFill>
                </a:defRPr>
              </a:pPr>
              <a:endParaRPr/>
            </a:p>
          </p:txBody>
        </p:sp>
        <p:pic>
          <p:nvPicPr>
            <p:cNvPr id="1917" name="Identity Card.png" descr="Identity Card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1568" y="231568"/>
              <a:ext cx="519624" cy="5196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21" name="Group"/>
          <p:cNvGrpSpPr/>
          <p:nvPr/>
        </p:nvGrpSpPr>
        <p:grpSpPr>
          <a:xfrm>
            <a:off x="606152" y="566191"/>
            <a:ext cx="3338553" cy="5725618"/>
            <a:chOff x="0" y="0"/>
            <a:chExt cx="3338551" cy="5725616"/>
          </a:xfrm>
        </p:grpSpPr>
        <p:pic>
          <p:nvPicPr>
            <p:cNvPr id="1919" name="BABB App Graphic.png" descr="BABB App Graphic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/>
            <a:stretch>
              <a:fillRect/>
            </a:stretch>
          </p:blipFill>
          <p:spPr>
            <a:xfrm>
              <a:off x="0" y="0"/>
              <a:ext cx="3338552" cy="5725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0" name="Rectangle"/>
            <p:cNvSpPr/>
            <p:nvPr/>
          </p:nvSpPr>
          <p:spPr>
            <a:xfrm>
              <a:off x="461622" y="584317"/>
              <a:ext cx="2345419" cy="41760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22" name="get_loan.mp4" descr="get_loan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1062809" y="1151211"/>
            <a:ext cx="2358119" cy="4192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017" fill="hold"/>
                                        <p:tgtEl>
                                          <p:spTgt spid="1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117"/>
                            </p:stCondLst>
                            <p:childTnLst>
                              <p:par>
                                <p:cTn id="24" presetID="9" presetClass="entr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7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317"/>
                            </p:stCondLst>
                            <p:childTnLst>
                              <p:par>
                                <p:cTn id="28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17"/>
                            </p:stCondLst>
                            <p:childTnLst>
                              <p:par>
                                <p:cTn id="32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717"/>
                            </p:stCondLst>
                            <p:childTnLst>
                              <p:par>
                                <p:cTn id="36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7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417"/>
                            </p:stCondLst>
                            <p:childTnLst>
                              <p:par>
                                <p:cTn id="40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117"/>
                            </p:stCondLst>
                            <p:childTnLst>
                              <p:par>
                                <p:cTn id="44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7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817"/>
                            </p:stCondLst>
                            <p:childTnLst>
                              <p:par>
                                <p:cTn id="48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7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517"/>
                            </p:stCondLst>
                            <p:childTnLst>
                              <p:par>
                                <p:cTn id="52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55" fill="hold" display="0">
                  <p:stCondLst>
                    <p:cond delay="indefinite"/>
                  </p:stCondLst>
                </p:cTn>
                <p:tgtEl>
                  <p:spTgt spid="1922"/>
                </p:tgtEl>
              </p:cMediaNode>
            </p:video>
          </p:childTnLst>
        </p:cTn>
      </p:par>
    </p:tnLst>
    <p:bldLst>
      <p:bldP spid="1900" grpId="1" animBg="1" advAuto="0"/>
      <p:bldP spid="1901" grpId="2" animBg="1" advAuto="0"/>
      <p:bldP spid="1902" grpId="7" animBg="1" advAuto="0"/>
      <p:bldP spid="1903" grpId="9" animBg="1" advAuto="0"/>
      <p:bldP spid="1904" grpId="11" animBg="1" advAuto="0"/>
      <p:bldP spid="1905" grpId="13" animBg="1" advAuto="0"/>
      <p:bldP spid="1909" grpId="6" animBg="1" advAuto="0"/>
      <p:bldP spid="1912" grpId="8" animBg="1" advAuto="0"/>
      <p:bldP spid="1915" grpId="10" animBg="1" advAuto="0"/>
      <p:bldP spid="1918" grpId="12" animBg="1" advAuto="0"/>
      <p:bldP spid="1921" grpId="3" animBg="1" advAuto="0"/>
      <p:bldP spid="1922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Client Project: Distributed Drone Registry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 algn="l">
              <a:defRPr spc="-100"/>
            </a:lvl1pPr>
          </a:lstStyle>
          <a:p>
            <a:r>
              <a:t>Client Project: Distributed Drone Registry</a:t>
            </a:r>
          </a:p>
        </p:txBody>
      </p:sp>
      <p:grpSp>
        <p:nvGrpSpPr>
          <p:cNvPr id="1931" name="Group"/>
          <p:cNvGrpSpPr/>
          <p:nvPr/>
        </p:nvGrpSpPr>
        <p:grpSpPr>
          <a:xfrm>
            <a:off x="7444364" y="951369"/>
            <a:ext cx="4265202" cy="945639"/>
            <a:chOff x="0" y="0"/>
            <a:chExt cx="4265201" cy="945638"/>
          </a:xfrm>
        </p:grpSpPr>
        <p:grpSp>
          <p:nvGrpSpPr>
            <p:cNvPr id="1927" name="Group"/>
            <p:cNvGrpSpPr/>
            <p:nvPr/>
          </p:nvGrpSpPr>
          <p:grpSpPr>
            <a:xfrm>
              <a:off x="0" y="0"/>
              <a:ext cx="4265202" cy="945639"/>
              <a:chOff x="0" y="0"/>
              <a:chExt cx="4265200" cy="945637"/>
            </a:xfrm>
          </p:grpSpPr>
          <p:sp>
            <p:nvSpPr>
              <p:cNvPr id="1925" name="Rounded Rectangle"/>
              <p:cNvSpPr/>
              <p:nvPr/>
            </p:nvSpPr>
            <p:spPr>
              <a:xfrm>
                <a:off x="0" y="0"/>
                <a:ext cx="4265201" cy="945638"/>
              </a:xfrm>
              <a:prstGeom prst="roundRect">
                <a:avLst>
                  <a:gd name="adj" fmla="val 50000"/>
                </a:avLst>
              </a:prstGeom>
              <a:solidFill>
                <a:srgbClr val="2B2B2D"/>
              </a:solidFill>
              <a:ln w="9525" cap="flat">
                <a:solidFill>
                  <a:schemeClr val="accent1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2B2B2D"/>
                    </a:solidFill>
                  </a:defRPr>
                </a:pPr>
                <a:endParaRPr/>
              </a:p>
            </p:txBody>
          </p:sp>
          <p:sp>
            <p:nvSpPr>
              <p:cNvPr id="1926" name="Perfect Information…"/>
              <p:cNvSpPr/>
              <p:nvPr/>
            </p:nvSpPr>
            <p:spPr>
              <a:xfrm>
                <a:off x="1079493" y="58798"/>
                <a:ext cx="3047224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sz="2000"/>
                </a:pPr>
                <a:r>
                  <a:t>Perfect Information</a:t>
                </a:r>
              </a:p>
              <a:p>
                <a:pPr>
                  <a:defRPr sz="1400"/>
                </a:pPr>
                <a:r>
                  <a:t>A single shared database of drone identities and flight data</a:t>
                </a:r>
              </a:p>
            </p:txBody>
          </p:sp>
        </p:grpSp>
        <p:grpSp>
          <p:nvGrpSpPr>
            <p:cNvPr id="1930" name="Group"/>
            <p:cNvGrpSpPr/>
            <p:nvPr/>
          </p:nvGrpSpPr>
          <p:grpSpPr>
            <a:xfrm>
              <a:off x="0" y="-1"/>
              <a:ext cx="945639" cy="945640"/>
              <a:chOff x="0" y="0"/>
              <a:chExt cx="945638" cy="945638"/>
            </a:xfrm>
          </p:grpSpPr>
          <p:sp>
            <p:nvSpPr>
              <p:cNvPr id="1928" name="Shape"/>
              <p:cNvSpPr/>
              <p:nvPr/>
            </p:nvSpPr>
            <p:spPr>
              <a:xfrm rot="5400000">
                <a:off x="-1" y="-1"/>
                <a:ext cx="945640" cy="945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2B2B2D"/>
                    </a:solidFill>
                  </a:defRPr>
                </a:pPr>
                <a:endParaRPr/>
              </a:p>
            </p:txBody>
          </p:sp>
          <p:sp>
            <p:nvSpPr>
              <p:cNvPr id="1929" name="01"/>
              <p:cNvSpPr/>
              <p:nvPr/>
            </p:nvSpPr>
            <p:spPr>
              <a:xfrm>
                <a:off x="138486" y="185799"/>
                <a:ext cx="668667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200"/>
                </a:lvl1pPr>
              </a:lstStyle>
              <a:p>
                <a:r>
                  <a:t>01</a:t>
                </a:r>
              </a:p>
            </p:txBody>
          </p:sp>
        </p:grpSp>
      </p:grpSp>
      <p:grpSp>
        <p:nvGrpSpPr>
          <p:cNvPr id="1938" name="Group"/>
          <p:cNvGrpSpPr/>
          <p:nvPr/>
        </p:nvGrpSpPr>
        <p:grpSpPr>
          <a:xfrm>
            <a:off x="7469006" y="2287909"/>
            <a:ext cx="4265202" cy="945640"/>
            <a:chOff x="0" y="0"/>
            <a:chExt cx="4265201" cy="945638"/>
          </a:xfrm>
        </p:grpSpPr>
        <p:grpSp>
          <p:nvGrpSpPr>
            <p:cNvPr id="1934" name="Group"/>
            <p:cNvGrpSpPr/>
            <p:nvPr/>
          </p:nvGrpSpPr>
          <p:grpSpPr>
            <a:xfrm>
              <a:off x="0" y="1"/>
              <a:ext cx="4265202" cy="945638"/>
              <a:chOff x="0" y="0"/>
              <a:chExt cx="4265200" cy="945637"/>
            </a:xfrm>
          </p:grpSpPr>
          <p:sp>
            <p:nvSpPr>
              <p:cNvPr id="1932" name="Rounded Rectangle"/>
              <p:cNvSpPr/>
              <p:nvPr/>
            </p:nvSpPr>
            <p:spPr>
              <a:xfrm>
                <a:off x="0" y="0"/>
                <a:ext cx="4265201" cy="945638"/>
              </a:xfrm>
              <a:prstGeom prst="roundRect">
                <a:avLst>
                  <a:gd name="adj" fmla="val 50000"/>
                </a:avLst>
              </a:prstGeom>
              <a:solidFill>
                <a:srgbClr val="2B2B2D"/>
              </a:solidFill>
              <a:ln w="9525" cap="flat">
                <a:solidFill>
                  <a:schemeClr val="accent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400"/>
                </a:pPr>
                <a:endParaRPr/>
              </a:p>
            </p:txBody>
          </p:sp>
          <p:sp>
            <p:nvSpPr>
              <p:cNvPr id="1933" name="Tiered Permissions…"/>
              <p:cNvSpPr/>
              <p:nvPr/>
            </p:nvSpPr>
            <p:spPr>
              <a:xfrm>
                <a:off x="1072679" y="58798"/>
                <a:ext cx="3054038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sz="2000"/>
                </a:pPr>
                <a:r>
                  <a:t>Tiered Permissions</a:t>
                </a:r>
              </a:p>
              <a:p>
                <a:pPr>
                  <a:defRPr sz="1400"/>
                </a:pPr>
                <a:r>
                  <a:t>Data access restrictions depending on pre-defined user roles</a:t>
                </a:r>
              </a:p>
            </p:txBody>
          </p:sp>
        </p:grpSp>
        <p:grpSp>
          <p:nvGrpSpPr>
            <p:cNvPr id="1937" name="Group"/>
            <p:cNvGrpSpPr/>
            <p:nvPr/>
          </p:nvGrpSpPr>
          <p:grpSpPr>
            <a:xfrm>
              <a:off x="0" y="-1"/>
              <a:ext cx="945639" cy="945640"/>
              <a:chOff x="0" y="0"/>
              <a:chExt cx="945638" cy="945638"/>
            </a:xfrm>
          </p:grpSpPr>
          <p:sp>
            <p:nvSpPr>
              <p:cNvPr id="1935" name="Shape"/>
              <p:cNvSpPr/>
              <p:nvPr/>
            </p:nvSpPr>
            <p:spPr>
              <a:xfrm rot="5400000">
                <a:off x="-1" y="-1"/>
                <a:ext cx="945640" cy="945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2B2B2D"/>
                    </a:solidFill>
                  </a:defRPr>
                </a:pPr>
                <a:endParaRPr/>
              </a:p>
            </p:txBody>
          </p:sp>
          <p:sp>
            <p:nvSpPr>
              <p:cNvPr id="1936" name="02"/>
              <p:cNvSpPr/>
              <p:nvPr/>
            </p:nvSpPr>
            <p:spPr>
              <a:xfrm>
                <a:off x="138486" y="185799"/>
                <a:ext cx="668667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200"/>
                </a:lvl1pPr>
              </a:lstStyle>
              <a:p>
                <a:r>
                  <a:t>02</a:t>
                </a:r>
              </a:p>
            </p:txBody>
          </p:sp>
        </p:grpSp>
      </p:grpSp>
      <p:grpSp>
        <p:nvGrpSpPr>
          <p:cNvPr id="1945" name="Group"/>
          <p:cNvGrpSpPr/>
          <p:nvPr/>
        </p:nvGrpSpPr>
        <p:grpSpPr>
          <a:xfrm>
            <a:off x="7469006" y="3624451"/>
            <a:ext cx="4265202" cy="945639"/>
            <a:chOff x="0" y="0"/>
            <a:chExt cx="4265201" cy="945638"/>
          </a:xfrm>
        </p:grpSpPr>
        <p:grpSp>
          <p:nvGrpSpPr>
            <p:cNvPr id="1941" name="Group"/>
            <p:cNvGrpSpPr/>
            <p:nvPr/>
          </p:nvGrpSpPr>
          <p:grpSpPr>
            <a:xfrm>
              <a:off x="0" y="1"/>
              <a:ext cx="4265202" cy="945638"/>
              <a:chOff x="0" y="0"/>
              <a:chExt cx="4265200" cy="945637"/>
            </a:xfrm>
          </p:grpSpPr>
          <p:sp>
            <p:nvSpPr>
              <p:cNvPr id="1939" name="Rounded Rectangle"/>
              <p:cNvSpPr/>
              <p:nvPr/>
            </p:nvSpPr>
            <p:spPr>
              <a:xfrm>
                <a:off x="0" y="0"/>
                <a:ext cx="4265201" cy="945638"/>
              </a:xfrm>
              <a:prstGeom prst="roundRect">
                <a:avLst>
                  <a:gd name="adj" fmla="val 50000"/>
                </a:avLst>
              </a:prstGeom>
              <a:solidFill>
                <a:srgbClr val="2B2B2D"/>
              </a:solidFill>
              <a:ln w="9525" cap="flat">
                <a:solidFill>
                  <a:schemeClr val="accent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400"/>
                </a:pPr>
                <a:endParaRPr/>
              </a:p>
            </p:txBody>
          </p:sp>
          <p:sp>
            <p:nvSpPr>
              <p:cNvPr id="1940" name="Real-Time Regulation…"/>
              <p:cNvSpPr/>
              <p:nvPr/>
            </p:nvSpPr>
            <p:spPr>
              <a:xfrm>
                <a:off x="1080257" y="58798"/>
                <a:ext cx="3046460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sz="2000"/>
                </a:pPr>
                <a:r>
                  <a:t>Real-Time Regulation</a:t>
                </a:r>
              </a:p>
              <a:p>
                <a:pPr>
                  <a:defRPr sz="1400"/>
                </a:pPr>
                <a:r>
                  <a:t>Regulators have a real-time perspective of all drones in the sky</a:t>
                </a:r>
              </a:p>
            </p:txBody>
          </p:sp>
        </p:grpSp>
        <p:grpSp>
          <p:nvGrpSpPr>
            <p:cNvPr id="1944" name="Group"/>
            <p:cNvGrpSpPr/>
            <p:nvPr/>
          </p:nvGrpSpPr>
          <p:grpSpPr>
            <a:xfrm>
              <a:off x="0" y="-1"/>
              <a:ext cx="945639" cy="945640"/>
              <a:chOff x="0" y="0"/>
              <a:chExt cx="945638" cy="945638"/>
            </a:xfrm>
          </p:grpSpPr>
          <p:sp>
            <p:nvSpPr>
              <p:cNvPr id="1942" name="Shape"/>
              <p:cNvSpPr/>
              <p:nvPr/>
            </p:nvSpPr>
            <p:spPr>
              <a:xfrm rot="5400000">
                <a:off x="-1" y="-1"/>
                <a:ext cx="945640" cy="945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accent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2B2B2D"/>
                    </a:solidFill>
                  </a:defRPr>
                </a:pPr>
                <a:endParaRPr/>
              </a:p>
            </p:txBody>
          </p:sp>
          <p:sp>
            <p:nvSpPr>
              <p:cNvPr id="1943" name="03"/>
              <p:cNvSpPr/>
              <p:nvPr/>
            </p:nvSpPr>
            <p:spPr>
              <a:xfrm>
                <a:off x="138486" y="185799"/>
                <a:ext cx="668667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200"/>
                </a:lvl1pPr>
              </a:lstStyle>
              <a:p>
                <a:r>
                  <a:t>03</a:t>
                </a:r>
              </a:p>
            </p:txBody>
          </p:sp>
        </p:grpSp>
      </p:grpSp>
      <p:pic>
        <p:nvPicPr>
          <p:cNvPr id="1946" name="SITA Graphic.png" descr="SITA Graphi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6" y="2048709"/>
            <a:ext cx="7615361" cy="4598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7" name="appliedblockchain_wide_white.png" descr="appliedblockchain_wide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558" y="6071001"/>
            <a:ext cx="2345419" cy="586356"/>
          </a:xfrm>
          <a:prstGeom prst="rect">
            <a:avLst/>
          </a:prstGeom>
          <a:ln w="12700">
            <a:miter lim="400000"/>
          </a:ln>
        </p:spPr>
      </p:pic>
      <p:sp>
        <p:nvSpPr>
          <p:cNvPr id="1948" name="Connecting drone manufacturers, drone operators and drones onto a single platform, regulated by the Civil Aviation Authority."/>
          <p:cNvSpPr/>
          <p:nvPr/>
        </p:nvSpPr>
        <p:spPr>
          <a:xfrm>
            <a:off x="937492" y="1102138"/>
            <a:ext cx="568652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/>
            </a:lvl1pPr>
          </a:lstStyle>
          <a:p>
            <a:r>
              <a:t>Connecting drone manufacturers, drone operators and drones onto a single platform, regulated by the Civil Aviation Authority.</a:t>
            </a:r>
          </a:p>
        </p:txBody>
      </p:sp>
      <p:grpSp>
        <p:nvGrpSpPr>
          <p:cNvPr id="1955" name="Group"/>
          <p:cNvGrpSpPr/>
          <p:nvPr/>
        </p:nvGrpSpPr>
        <p:grpSpPr>
          <a:xfrm>
            <a:off x="7469006" y="4960992"/>
            <a:ext cx="4265202" cy="945639"/>
            <a:chOff x="0" y="0"/>
            <a:chExt cx="4265201" cy="945638"/>
          </a:xfrm>
        </p:grpSpPr>
        <p:grpSp>
          <p:nvGrpSpPr>
            <p:cNvPr id="1951" name="Group"/>
            <p:cNvGrpSpPr/>
            <p:nvPr/>
          </p:nvGrpSpPr>
          <p:grpSpPr>
            <a:xfrm>
              <a:off x="0" y="1"/>
              <a:ext cx="4265202" cy="945638"/>
              <a:chOff x="0" y="0"/>
              <a:chExt cx="4265200" cy="945637"/>
            </a:xfrm>
          </p:grpSpPr>
          <p:sp>
            <p:nvSpPr>
              <p:cNvPr id="1949" name="Rounded Rectangle"/>
              <p:cNvSpPr/>
              <p:nvPr/>
            </p:nvSpPr>
            <p:spPr>
              <a:xfrm>
                <a:off x="0" y="0"/>
                <a:ext cx="4265201" cy="945638"/>
              </a:xfrm>
              <a:prstGeom prst="roundRect">
                <a:avLst>
                  <a:gd name="adj" fmla="val 50000"/>
                </a:avLst>
              </a:prstGeom>
              <a:solidFill>
                <a:srgbClr val="2B2B2D"/>
              </a:solidFill>
              <a:ln w="9525" cap="flat">
                <a:solidFill>
                  <a:srgbClr val="21B16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400"/>
                </a:pPr>
                <a:endParaRPr/>
              </a:p>
            </p:txBody>
          </p:sp>
          <p:sp>
            <p:nvSpPr>
              <p:cNvPr id="1950" name="Global Connectivity…"/>
              <p:cNvSpPr/>
              <p:nvPr/>
            </p:nvSpPr>
            <p:spPr>
              <a:xfrm>
                <a:off x="1080257" y="58798"/>
                <a:ext cx="3046460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sz="2000"/>
                </a:pPr>
                <a:r>
                  <a:t>Global Connectivity</a:t>
                </a:r>
              </a:p>
              <a:p>
                <a:pPr>
                  <a:defRPr sz="1400"/>
                </a:pPr>
                <a:r>
                  <a:t>Linking drones with telecoms for real time geo-location tracking</a:t>
                </a:r>
              </a:p>
            </p:txBody>
          </p:sp>
        </p:grpSp>
        <p:grpSp>
          <p:nvGrpSpPr>
            <p:cNvPr id="1954" name="Group"/>
            <p:cNvGrpSpPr/>
            <p:nvPr/>
          </p:nvGrpSpPr>
          <p:grpSpPr>
            <a:xfrm>
              <a:off x="0" y="-1"/>
              <a:ext cx="945639" cy="945640"/>
              <a:chOff x="0" y="0"/>
              <a:chExt cx="945638" cy="945638"/>
            </a:xfrm>
          </p:grpSpPr>
          <p:sp>
            <p:nvSpPr>
              <p:cNvPr id="1952" name="Shape"/>
              <p:cNvSpPr/>
              <p:nvPr/>
            </p:nvSpPr>
            <p:spPr>
              <a:xfrm rot="5400000">
                <a:off x="-1" y="-1"/>
                <a:ext cx="945640" cy="945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rgbClr val="21B169"/>
              </a:solidFill>
              <a:ln w="9525" cap="flat">
                <a:solidFill>
                  <a:srgbClr val="21B16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2B2B2D"/>
                    </a:solidFill>
                  </a:defRPr>
                </a:pPr>
                <a:endParaRPr/>
              </a:p>
            </p:txBody>
          </p:sp>
          <p:sp>
            <p:nvSpPr>
              <p:cNvPr id="1953" name="04"/>
              <p:cNvSpPr/>
              <p:nvPr/>
            </p:nvSpPr>
            <p:spPr>
              <a:xfrm>
                <a:off x="138486" y="185799"/>
                <a:ext cx="668667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200"/>
                </a:lvl1pPr>
              </a:lstStyle>
              <a:p>
                <a:r>
                  <a:t>04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" presetClass="entr" presetSubtype="2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2" presetClass="entr" presetSubtype="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00"/>
                            </p:stCondLst>
                            <p:childTnLst>
                              <p:par>
                                <p:cTn id="32" presetID="2" presetClass="entr" presetSubtype="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" grpId="1" animBg="1" advAuto="0"/>
      <p:bldP spid="1931" grpId="4" animBg="1" advAuto="0"/>
      <p:bldP spid="1938" grpId="5" animBg="1" advAuto="0"/>
      <p:bldP spid="1945" grpId="6" animBg="1" advAuto="0"/>
      <p:bldP spid="1946" grpId="3" animBg="1" advAuto="0"/>
      <p:bldP spid="1948" grpId="2" animBg="1" advAuto="0"/>
      <p:bldP spid="1955" grpId="7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Working With The World’s Biggest Companies"/>
          <p:cNvSpPr>
            <a:spLocks noGrp="1"/>
          </p:cNvSpPr>
          <p:nvPr>
            <p:ph type="title"/>
          </p:nvPr>
        </p:nvSpPr>
        <p:spPr>
          <a:xfrm>
            <a:off x="914400" y="279960"/>
            <a:ext cx="10363200" cy="81756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Working With The World’s Biggest Companies</a:t>
            </a:r>
          </a:p>
        </p:txBody>
      </p:sp>
      <p:sp>
        <p:nvSpPr>
          <p:cNvPr id="1958" name="(and some of the world’s smallest)"/>
          <p:cNvSpPr>
            <a:spLocks noGrp="1"/>
          </p:cNvSpPr>
          <p:nvPr>
            <p:ph type="body" sz="quarter" idx="1"/>
          </p:nvPr>
        </p:nvSpPr>
        <p:spPr>
          <a:xfrm>
            <a:off x="914400" y="905142"/>
            <a:ext cx="10363200" cy="406401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(and some of the world’s smallest)</a:t>
            </a:r>
          </a:p>
        </p:txBody>
      </p:sp>
      <p:sp>
        <p:nvSpPr>
          <p:cNvPr id="1959" name="Trade Finance…"/>
          <p:cNvSpPr/>
          <p:nvPr/>
        </p:nvSpPr>
        <p:spPr>
          <a:xfrm>
            <a:off x="7984459" y="1777408"/>
            <a:ext cx="37592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100"/>
            </a:pPr>
            <a:r>
              <a:t>Trade Finance</a:t>
            </a:r>
          </a:p>
          <a:p>
            <a:pPr>
              <a:lnSpc>
                <a:spcPct val="90000"/>
              </a:lnSpc>
              <a:defRPr sz="1400"/>
            </a:pPr>
            <a:r>
              <a:t>Repo Financing Platform</a:t>
            </a:r>
          </a:p>
          <a:p>
            <a:pPr>
              <a:lnSpc>
                <a:spcPct val="90000"/>
              </a:lnSpc>
              <a:defRPr sz="1400"/>
            </a:pPr>
            <a:r>
              <a:t>Invoice Financing Solution</a:t>
            </a:r>
          </a:p>
        </p:txBody>
      </p:sp>
      <p:sp>
        <p:nvSpPr>
          <p:cNvPr id="1960" name="Banking…"/>
          <p:cNvSpPr/>
          <p:nvPr/>
        </p:nvSpPr>
        <p:spPr>
          <a:xfrm>
            <a:off x="71191" y="1784097"/>
            <a:ext cx="37592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90000"/>
              </a:lnSpc>
              <a:spcBef>
                <a:spcPts val="500"/>
              </a:spcBef>
              <a:defRPr sz="2100"/>
            </a:pPr>
            <a:r>
              <a:t>Banking</a:t>
            </a:r>
          </a:p>
          <a:p>
            <a:pPr algn="r">
              <a:lnSpc>
                <a:spcPct val="90000"/>
              </a:lnSpc>
              <a:defRPr sz="1400"/>
            </a:pPr>
            <a:r>
              <a:t>Blockchain Bank</a:t>
            </a:r>
          </a:p>
          <a:p>
            <a:pPr algn="r">
              <a:lnSpc>
                <a:spcPct val="90000"/>
              </a:lnSpc>
              <a:defRPr sz="1400"/>
            </a:pPr>
            <a:r>
              <a:t>Core Banking Solution</a:t>
            </a:r>
          </a:p>
        </p:txBody>
      </p:sp>
      <p:sp>
        <p:nvSpPr>
          <p:cNvPr id="1961" name="Identity Management…"/>
          <p:cNvSpPr/>
          <p:nvPr/>
        </p:nvSpPr>
        <p:spPr>
          <a:xfrm>
            <a:off x="7984459" y="3540529"/>
            <a:ext cx="37592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100"/>
            </a:pPr>
            <a:r>
              <a:t>Identity Management</a:t>
            </a:r>
          </a:p>
          <a:p>
            <a:pPr>
              <a:lnSpc>
                <a:spcPct val="90000"/>
              </a:lnSpc>
              <a:defRPr sz="1400"/>
            </a:pPr>
            <a:r>
              <a:t>E-Commerce Payments</a:t>
            </a:r>
          </a:p>
          <a:p>
            <a:pPr>
              <a:lnSpc>
                <a:spcPct val="90000"/>
              </a:lnSpc>
              <a:defRPr sz="1400"/>
            </a:pPr>
            <a:r>
              <a:t>KYC Data Sharing</a:t>
            </a:r>
          </a:p>
        </p:txBody>
      </p:sp>
      <p:sp>
        <p:nvSpPr>
          <p:cNvPr id="1962" name="Human Resources…"/>
          <p:cNvSpPr/>
          <p:nvPr/>
        </p:nvSpPr>
        <p:spPr>
          <a:xfrm>
            <a:off x="7984459" y="5304108"/>
            <a:ext cx="37592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100"/>
            </a:pPr>
            <a:r>
              <a:t>Human Resources</a:t>
            </a:r>
          </a:p>
          <a:p>
            <a:pPr>
              <a:lnSpc>
                <a:spcPct val="90000"/>
              </a:lnSpc>
              <a:defRPr sz="1400"/>
            </a:pPr>
            <a:r>
              <a:t>Work Experience Verification</a:t>
            </a:r>
          </a:p>
          <a:p>
            <a:pPr>
              <a:lnSpc>
                <a:spcPct val="90000"/>
              </a:lnSpc>
              <a:defRPr sz="1400"/>
            </a:pPr>
            <a:r>
              <a:t>Authorised Signatory Registry</a:t>
            </a:r>
          </a:p>
        </p:txBody>
      </p:sp>
      <p:sp>
        <p:nvSpPr>
          <p:cNvPr id="1963" name="Aviation…"/>
          <p:cNvSpPr/>
          <p:nvPr/>
        </p:nvSpPr>
        <p:spPr>
          <a:xfrm>
            <a:off x="71191" y="5401264"/>
            <a:ext cx="3759201" cy="65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90000"/>
              </a:lnSpc>
              <a:spcBef>
                <a:spcPts val="500"/>
              </a:spcBef>
              <a:defRPr sz="2100"/>
            </a:pPr>
            <a:r>
              <a:t>Aviation</a:t>
            </a:r>
          </a:p>
          <a:p>
            <a:pPr algn="r">
              <a:lnSpc>
                <a:spcPct val="90000"/>
              </a:lnSpc>
              <a:defRPr sz="1400"/>
            </a:pPr>
            <a:r>
              <a:t>Distributed Drone Registry</a:t>
            </a:r>
          </a:p>
        </p:txBody>
      </p:sp>
      <p:sp>
        <p:nvSpPr>
          <p:cNvPr id="1964" name="Supply Chain…"/>
          <p:cNvSpPr/>
          <p:nvPr/>
        </p:nvSpPr>
        <p:spPr>
          <a:xfrm>
            <a:off x="71191" y="3540529"/>
            <a:ext cx="37592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90000"/>
              </a:lnSpc>
              <a:spcBef>
                <a:spcPts val="500"/>
              </a:spcBef>
              <a:defRPr sz="2100"/>
            </a:pPr>
            <a:r>
              <a:t>Supply Chain</a:t>
            </a:r>
          </a:p>
          <a:p>
            <a:pPr algn="r">
              <a:lnSpc>
                <a:spcPct val="90000"/>
              </a:lnSpc>
              <a:defRPr sz="1400"/>
            </a:pPr>
            <a:r>
              <a:t>Supply Chain Management</a:t>
            </a:r>
          </a:p>
          <a:p>
            <a:pPr algn="r">
              <a:lnSpc>
                <a:spcPct val="90000"/>
              </a:lnSpc>
              <a:defRPr sz="1400"/>
            </a:pPr>
            <a:r>
              <a:t>Physical Goods Provenance</a:t>
            </a:r>
          </a:p>
        </p:txBody>
      </p:sp>
      <p:pic>
        <p:nvPicPr>
          <p:cNvPr id="1965" name="appliedblockchain_wide_white.png" descr="appliedblockchain_wide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58" y="6071001"/>
            <a:ext cx="2345419" cy="586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3" name="Group"/>
          <p:cNvGrpSpPr/>
          <p:nvPr/>
        </p:nvGrpSpPr>
        <p:grpSpPr>
          <a:xfrm>
            <a:off x="4187024" y="1430775"/>
            <a:ext cx="3444966" cy="5070868"/>
            <a:chOff x="0" y="0"/>
            <a:chExt cx="3444965" cy="5070866"/>
          </a:xfrm>
        </p:grpSpPr>
        <p:sp>
          <p:nvSpPr>
            <p:cNvPr id="1966" name="Line"/>
            <p:cNvSpPr/>
            <p:nvPr/>
          </p:nvSpPr>
          <p:spPr>
            <a:xfrm flipV="1">
              <a:off x="765732" y="1498560"/>
              <a:ext cx="1" cy="310167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7" name="Line"/>
            <p:cNvSpPr/>
            <p:nvPr/>
          </p:nvSpPr>
          <p:spPr>
            <a:xfrm flipV="1">
              <a:off x="2679232" y="1498560"/>
              <a:ext cx="1" cy="310167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8" name="Line"/>
            <p:cNvSpPr/>
            <p:nvPr/>
          </p:nvSpPr>
          <p:spPr>
            <a:xfrm flipV="1">
              <a:off x="2672882" y="3261911"/>
              <a:ext cx="1" cy="310166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9" name="Line"/>
            <p:cNvSpPr/>
            <p:nvPr/>
          </p:nvSpPr>
          <p:spPr>
            <a:xfrm flipV="1">
              <a:off x="772082" y="3261911"/>
              <a:ext cx="1" cy="310166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0" name="Line"/>
            <p:cNvSpPr/>
            <p:nvPr/>
          </p:nvSpPr>
          <p:spPr>
            <a:xfrm>
              <a:off x="1329733" y="1262975"/>
              <a:ext cx="781337" cy="781337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1" name="Line"/>
            <p:cNvSpPr/>
            <p:nvPr/>
          </p:nvSpPr>
          <p:spPr>
            <a:xfrm flipV="1">
              <a:off x="1276184" y="1209426"/>
              <a:ext cx="888435" cy="888435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2" name="Line"/>
            <p:cNvSpPr/>
            <p:nvPr/>
          </p:nvSpPr>
          <p:spPr>
            <a:xfrm flipV="1">
              <a:off x="1276184" y="2972776"/>
              <a:ext cx="888435" cy="888435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3" name="Line"/>
            <p:cNvSpPr/>
            <p:nvPr/>
          </p:nvSpPr>
          <p:spPr>
            <a:xfrm>
              <a:off x="1329733" y="3026325"/>
              <a:ext cx="781337" cy="781337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4" name="Line"/>
            <p:cNvSpPr/>
            <p:nvPr/>
          </p:nvSpPr>
          <p:spPr>
            <a:xfrm>
              <a:off x="1497373" y="4298783"/>
              <a:ext cx="446057" cy="1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5" name="Line"/>
            <p:cNvSpPr/>
            <p:nvPr/>
          </p:nvSpPr>
          <p:spPr>
            <a:xfrm>
              <a:off x="1497373" y="2535203"/>
              <a:ext cx="446057" cy="1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6" name="Line"/>
            <p:cNvSpPr/>
            <p:nvPr/>
          </p:nvSpPr>
          <p:spPr>
            <a:xfrm>
              <a:off x="1497373" y="772083"/>
              <a:ext cx="446057" cy="1"/>
            </a:xfrm>
            <a:prstGeom prst="line">
              <a:avLst/>
            </a:prstGeom>
            <a:noFill/>
            <a:ln w="317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7" name="Group"/>
            <p:cNvSpPr/>
            <p:nvPr/>
          </p:nvSpPr>
          <p:spPr>
            <a:xfrm>
              <a:off x="0" y="0"/>
              <a:ext cx="1544167" cy="154416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sp>
          <p:nvSpPr>
            <p:cNvPr id="1978" name="Group"/>
            <p:cNvSpPr/>
            <p:nvPr/>
          </p:nvSpPr>
          <p:spPr>
            <a:xfrm>
              <a:off x="1900799" y="6688"/>
              <a:ext cx="1544167" cy="15441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sp>
          <p:nvSpPr>
            <p:cNvPr id="1979" name="Group"/>
            <p:cNvSpPr/>
            <p:nvPr/>
          </p:nvSpPr>
          <p:spPr>
            <a:xfrm>
              <a:off x="459" y="1764039"/>
              <a:ext cx="1543249" cy="154324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sp>
          <p:nvSpPr>
            <p:cNvPr id="1980" name="Group"/>
            <p:cNvSpPr/>
            <p:nvPr/>
          </p:nvSpPr>
          <p:spPr>
            <a:xfrm>
              <a:off x="1900799" y="1763120"/>
              <a:ext cx="1544167" cy="154416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sp>
          <p:nvSpPr>
            <p:cNvPr id="1981" name="Group"/>
            <p:cNvSpPr/>
            <p:nvPr/>
          </p:nvSpPr>
          <p:spPr>
            <a:xfrm>
              <a:off x="459" y="3527159"/>
              <a:ext cx="1543249" cy="154324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  <p:sp>
          <p:nvSpPr>
            <p:cNvPr id="1982" name="Group"/>
            <p:cNvSpPr/>
            <p:nvPr/>
          </p:nvSpPr>
          <p:spPr>
            <a:xfrm>
              <a:off x="1900799" y="3526700"/>
              <a:ext cx="1544167" cy="1544167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B2B2D"/>
                  </a:solidFill>
                </a:defRPr>
              </a:pPr>
              <a:endParaRPr/>
            </a:p>
          </p:txBody>
        </p:sp>
      </p:grpSp>
      <p:pic>
        <p:nvPicPr>
          <p:cNvPr id="1984" name="Tallysticks.png" descr="Tallysticks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096000" y="1829634"/>
            <a:ext cx="1551557" cy="1097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5" name="Satoshi.png" descr="Satoshi.pn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6265983" y="1710660"/>
            <a:ext cx="1187689" cy="44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6" name="Nuggets.png" descr="Nugget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8344" y="3550173"/>
            <a:ext cx="1142360" cy="398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7" name="Bancolombia.png" descr="Bancolombia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7823" y="3886123"/>
            <a:ext cx="1543249" cy="362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8" name="BABB.png" descr="BABB.png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4607674" y="1585291"/>
            <a:ext cx="702895" cy="571743"/>
          </a:xfrm>
          <a:prstGeom prst="rect">
            <a:avLst/>
          </a:prstGeom>
          <a:ln w="12700">
            <a:miter lim="400000"/>
          </a:ln>
        </p:spPr>
      </p:pic>
      <p:sp>
        <p:nvSpPr>
          <p:cNvPr id="1989" name="Multinational Energy…"/>
          <p:cNvSpPr/>
          <p:nvPr/>
        </p:nvSpPr>
        <p:spPr>
          <a:xfrm>
            <a:off x="4299037" y="3987723"/>
            <a:ext cx="1320140" cy="575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6000"/>
              </a:lnSpc>
              <a:defRPr sz="1200" b="1" spc="-42">
                <a:latin typeface="+mj-lt"/>
                <a:ea typeface="+mj-ea"/>
                <a:cs typeface="+mj-cs"/>
                <a:sym typeface="Helvetica"/>
              </a:defRPr>
            </a:pPr>
            <a:r>
              <a:t> Multinational Energy</a:t>
            </a:r>
          </a:p>
          <a:p>
            <a:pPr algn="ctr">
              <a:lnSpc>
                <a:spcPct val="86000"/>
              </a:lnSpc>
              <a:defRPr sz="1200" b="1" spc="-42">
                <a:latin typeface="+mj-lt"/>
                <a:ea typeface="+mj-ea"/>
                <a:cs typeface="+mj-cs"/>
                <a:sym typeface="Helvetica"/>
              </a:defRPr>
            </a:pPr>
            <a:r>
              <a:t>Company</a:t>
            </a:r>
          </a:p>
        </p:txBody>
      </p:sp>
      <p:pic>
        <p:nvPicPr>
          <p:cNvPr id="1990" name="SITA.png" descr="SITA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89737" y="5608696"/>
            <a:ext cx="938740" cy="241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1" name="Cygnetise 1.png" descr="Cygnetise 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78605" y="5008734"/>
            <a:ext cx="1362603" cy="81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2" name="Appii.png" descr="Appii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79251" y="5918601"/>
            <a:ext cx="961312" cy="273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3" name="BAML.png" descr="BAML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81868" y="2140494"/>
            <a:ext cx="1354480" cy="586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4" name="Barclays 1.png" descr="Barclays 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410229" y="3103342"/>
            <a:ext cx="1097757" cy="1097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99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99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99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98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99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97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99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96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99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95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99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94"/>
                            </p:stCondLst>
                            <p:childTnLst>
                              <p:par>
                                <p:cTn id="33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99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93"/>
                            </p:stCondLst>
                            <p:childTnLst>
                              <p:par>
                                <p:cTn id="37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99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92"/>
                            </p:stCondLst>
                            <p:childTnLst>
                              <p:par>
                                <p:cTn id="41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99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91"/>
                            </p:stCondLst>
                            <p:childTnLst>
                              <p:par>
                                <p:cTn id="45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99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490"/>
                            </p:stCondLst>
                            <p:childTnLst>
                              <p:par>
                                <p:cTn id="49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99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89"/>
                            </p:stCondLst>
                            <p:childTnLst>
                              <p:par>
                                <p:cTn id="53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799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88"/>
                            </p:stCondLst>
                            <p:childTnLst>
                              <p:par>
                                <p:cTn id="57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99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887"/>
                            </p:stCondLst>
                            <p:childTnLst>
                              <p:par>
                                <p:cTn id="61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799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686"/>
                            </p:stCondLst>
                            <p:childTnLst>
                              <p:par>
                                <p:cTn id="65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99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485"/>
                            </p:stCondLst>
                            <p:childTnLst>
                              <p:par>
                                <p:cTn id="69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799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284"/>
                            </p:stCondLst>
                            <p:childTnLst>
                              <p:par>
                                <p:cTn id="73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99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" grpId="5" animBg="1" advAuto="0"/>
      <p:bldP spid="1960" grpId="2" animBg="1" advAuto="0"/>
      <p:bldP spid="1961" grpId="11" animBg="1" advAuto="0"/>
      <p:bldP spid="1962" grpId="16" animBg="1" advAuto="0"/>
      <p:bldP spid="1963" grpId="14" animBg="1" advAuto="0"/>
      <p:bldP spid="1964" grpId="8" animBg="1" advAuto="0"/>
      <p:bldP spid="1983" grpId="1" animBg="1" advAuto="0"/>
      <p:bldP spid="1984" grpId="7" animBg="1" advAuto="0"/>
      <p:bldP spid="1985" grpId="6" animBg="1" advAuto="0"/>
      <p:bldP spid="1986" grpId="12" animBg="1" advAuto="0"/>
      <p:bldP spid="1987" grpId="13" animBg="1" advAuto="0"/>
      <p:bldP spid="1988" grpId="3" animBg="1" advAuto="0"/>
      <p:bldP spid="1989" grpId="9" animBg="1" advAuto="0"/>
      <p:bldP spid="1990" grpId="15" animBg="1" advAuto="0"/>
      <p:bldP spid="1991" grpId="18" animBg="1" advAuto="0"/>
      <p:bldP spid="1992" grpId="17" animBg="1" advAuto="0"/>
      <p:bldP spid="1993" grpId="4" animBg="1" advAuto="0"/>
      <p:bldP spid="1994" grpId="1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2" name="appliedblockchain_black.png" descr="appliedblockchain_black.png"/>
          <p:cNvPicPr>
            <a:picLocks noChangeAspect="1"/>
          </p:cNvPicPr>
          <p:nvPr/>
        </p:nvPicPr>
        <p:blipFill>
          <a:blip r:embed="rId2">
            <a:extLst/>
          </a:blip>
          <a:srcRect r="870"/>
          <a:stretch>
            <a:fillRect/>
          </a:stretch>
        </p:blipFill>
        <p:spPr>
          <a:xfrm>
            <a:off x="3204170" y="604596"/>
            <a:ext cx="5783624" cy="3208934"/>
          </a:xfrm>
          <a:prstGeom prst="rect">
            <a:avLst/>
          </a:prstGeom>
          <a:ln w="12700">
            <a:miter lim="400000"/>
          </a:ln>
        </p:spPr>
      </p:pic>
      <p:sp>
        <p:nvSpPr>
          <p:cNvPr id="2033" name="www.appliedblockchain.com"/>
          <p:cNvSpPr>
            <a:spLocks noGrp="1"/>
          </p:cNvSpPr>
          <p:nvPr>
            <p:ph type="title" idx="4294967295"/>
          </p:nvPr>
        </p:nvSpPr>
        <p:spPr>
          <a:xfrm>
            <a:off x="914400" y="3221094"/>
            <a:ext cx="10363200" cy="817562"/>
          </a:xfrm>
          <a:prstGeom prst="rect">
            <a:avLst/>
          </a:prstGeom>
        </p:spPr>
        <p:txBody>
          <a:bodyPr/>
          <a:lstStyle>
            <a:lvl1pPr>
              <a:defRPr sz="2300" spc="-82"/>
            </a:lvl1pPr>
          </a:lstStyle>
          <a:p>
            <a:r>
              <a:t>www.appliedblockchain.com</a:t>
            </a:r>
          </a:p>
        </p:txBody>
      </p:sp>
      <p:pic>
        <p:nvPicPr>
          <p:cNvPr id="2034" name="Peter-Circle-1.png" descr="Peter-Circl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3778389" y="4653557"/>
            <a:ext cx="1473784" cy="1473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8" name="Group"/>
          <p:cNvGrpSpPr/>
          <p:nvPr/>
        </p:nvGrpSpPr>
        <p:grpSpPr>
          <a:xfrm>
            <a:off x="5583901" y="4746111"/>
            <a:ext cx="4482596" cy="1288675"/>
            <a:chOff x="0" y="0"/>
            <a:chExt cx="4482594" cy="1288673"/>
          </a:xfrm>
        </p:grpSpPr>
        <p:sp>
          <p:nvSpPr>
            <p:cNvPr id="2035" name="peter@appliedblockchain.com"/>
            <p:cNvSpPr/>
            <p:nvPr/>
          </p:nvSpPr>
          <p:spPr>
            <a:xfrm>
              <a:off x="0" y="929618"/>
              <a:ext cx="4482595" cy="359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lnSpc>
                  <a:spcPct val="86000"/>
                </a:lnSpc>
                <a:defRPr sz="2300" spc="-82"/>
              </a:lvl1pPr>
            </a:lstStyle>
            <a:p>
              <a:r>
                <a:t>peter@appliedblockchain.com</a:t>
              </a:r>
            </a:p>
          </p:txBody>
        </p:sp>
        <p:sp>
          <p:nvSpPr>
            <p:cNvPr id="2036" name="Chief Marketing Officer"/>
            <p:cNvSpPr/>
            <p:nvPr/>
          </p:nvSpPr>
          <p:spPr>
            <a:xfrm>
              <a:off x="0" y="464809"/>
              <a:ext cx="4482595" cy="359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lnSpc>
                  <a:spcPct val="86000"/>
                </a:lnSpc>
                <a:defRPr sz="2300" spc="-82"/>
              </a:lvl1pPr>
            </a:lstStyle>
            <a:p>
              <a:r>
                <a:t>Chief Marketing Officer</a:t>
              </a:r>
            </a:p>
          </p:txBody>
        </p:sp>
        <p:sp>
          <p:nvSpPr>
            <p:cNvPr id="2037" name="Peter Bidewell"/>
            <p:cNvSpPr/>
            <p:nvPr/>
          </p:nvSpPr>
          <p:spPr>
            <a:xfrm>
              <a:off x="0" y="0"/>
              <a:ext cx="4482595" cy="359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>
                <a:lnSpc>
                  <a:spcPct val="86000"/>
                </a:lnSpc>
                <a:defRPr sz="2300" spc="-82"/>
              </a:lvl1pPr>
            </a:lstStyle>
            <a:p>
              <a:r>
                <a:t>Peter Bidewell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pectrum - 16x9">
  <a:themeElements>
    <a:clrScheme name="Spectrum - 16x9">
      <a:dk1>
        <a:srgbClr val="4DB3C7"/>
      </a:dk1>
      <a:lt1>
        <a:srgbClr val="FFFFFF"/>
      </a:lt1>
      <a:dk2>
        <a:srgbClr val="A7A7A7"/>
      </a:dk2>
      <a:lt2>
        <a:srgbClr val="535353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0000FF"/>
      </a:hlink>
      <a:folHlink>
        <a:srgbClr val="FF00FF"/>
      </a:folHlink>
    </a:clrScheme>
    <a:fontScheme name="Spectrum -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pectrum -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2B2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 Light"/>
            <a:ea typeface="Open Sans Light"/>
            <a:cs typeface="Open Sans Light"/>
            <a:sym typeface="Open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 Light"/>
            <a:ea typeface="Open Sans Light"/>
            <a:cs typeface="Open Sans Light"/>
            <a:sym typeface="Open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pectrum - 16x9">
  <a:themeElements>
    <a:clrScheme name="Spectrum - 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0000FF"/>
      </a:hlink>
      <a:folHlink>
        <a:srgbClr val="FF00FF"/>
      </a:folHlink>
    </a:clrScheme>
    <a:fontScheme name="Spectrum -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pectrum -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2B2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 Light"/>
            <a:ea typeface="Open Sans Light"/>
            <a:cs typeface="Open Sans Light"/>
            <a:sym typeface="Open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 Light"/>
            <a:ea typeface="Open Sans Light"/>
            <a:cs typeface="Open Sans Light"/>
            <a:sym typeface="Open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440</Words>
  <Application>Microsoft Office PowerPoint</Application>
  <PresentationFormat>Widescreen</PresentationFormat>
  <Paragraphs>88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Open Sans</vt:lpstr>
      <vt:lpstr>Open Sans Light</vt:lpstr>
      <vt:lpstr>Spectrum - 16x9</vt:lpstr>
      <vt:lpstr>PowerPoint Presentation</vt:lpstr>
      <vt:lpstr>The Revolutionary Benefits Of Blockchain</vt:lpstr>
      <vt:lpstr>A Global Blockchain Solutions Development Firm</vt:lpstr>
      <vt:lpstr>The Full Stack In-House Capability</vt:lpstr>
      <vt:lpstr>PowerPoint Presentation</vt:lpstr>
      <vt:lpstr>Client Project: Distributed Drone Registry</vt:lpstr>
      <vt:lpstr>Working With The World’s Biggest Companies</vt:lpstr>
      <vt:lpstr>www.appliedblockchain.com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Apostolos Thomadakis</cp:lastModifiedBy>
  <cp:revision>2</cp:revision>
  <dcterms:modified xsi:type="dcterms:W3CDTF">2017-05-31T15:07:27Z</dcterms:modified>
</cp:coreProperties>
</file>