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A3F8-742A-E743-8C3A-26DBB3A3D002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7A55-C929-B645-8035-628146579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6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A3F8-742A-E743-8C3A-26DBB3A3D002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7A55-C929-B645-8035-628146579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1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A3F8-742A-E743-8C3A-26DBB3A3D002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7A55-C929-B645-8035-628146579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4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A3F8-742A-E743-8C3A-26DBB3A3D002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7A55-C929-B645-8035-628146579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4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A3F8-742A-E743-8C3A-26DBB3A3D002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7A55-C929-B645-8035-628146579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1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A3F8-742A-E743-8C3A-26DBB3A3D002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7A55-C929-B645-8035-628146579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4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A3F8-742A-E743-8C3A-26DBB3A3D002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7A55-C929-B645-8035-628146579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0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A3F8-742A-E743-8C3A-26DBB3A3D002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7A55-C929-B645-8035-628146579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7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A3F8-742A-E743-8C3A-26DBB3A3D002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7A55-C929-B645-8035-628146579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0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A3F8-742A-E743-8C3A-26DBB3A3D002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7A55-C929-B645-8035-628146579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4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A3F8-742A-E743-8C3A-26DBB3A3D002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7A55-C929-B645-8035-628146579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6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9A3F8-742A-E743-8C3A-26DBB3A3D002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67A55-C929-B645-8035-628146579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0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-7970-pggm-ppt-securitisation-02mv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7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7970-pggm-ppt-securitisation-02mv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50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7970-pggm-ppt-securitisation-02mvd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59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7970-pggm-ppt-securitisation-02mvd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30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7970-pggm-ppt-securitisation-02mvd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73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Grafisch ontwerp PI&amp;Q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 van Deijl</dc:creator>
  <cp:lastModifiedBy>Cosmina Amariei</cp:lastModifiedBy>
  <cp:revision>2</cp:revision>
  <dcterms:created xsi:type="dcterms:W3CDTF">2016-06-21T07:32:02Z</dcterms:created>
  <dcterms:modified xsi:type="dcterms:W3CDTF">2016-06-22T07:27:49Z</dcterms:modified>
</cp:coreProperties>
</file>